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2.xml" ContentType="application/vnd.openxmlformats-officedocument.presentationml.tags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5012" r:id="rId5"/>
    <p:sldMasterId id="2147485016" r:id="rId6"/>
  </p:sldMasterIdLst>
  <p:notesMasterIdLst>
    <p:notesMasterId r:id="rId13"/>
  </p:notesMasterIdLst>
  <p:handoutMasterIdLst>
    <p:handoutMasterId r:id="rId14"/>
  </p:handoutMasterIdLst>
  <p:sldIdLst>
    <p:sldId id="446" r:id="rId7"/>
    <p:sldId id="419" r:id="rId8"/>
    <p:sldId id="472" r:id="rId9"/>
    <p:sldId id="473" r:id="rId10"/>
    <p:sldId id="474" r:id="rId11"/>
    <p:sldId id="475" r:id="rId12"/>
  </p:sldIdLst>
  <p:sldSz cx="9144000" cy="6858000" type="screen4x3"/>
  <p:notesSz cx="6662738" cy="9926638"/>
  <p:custDataLst>
    <p:tags r:id="rId1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702082"/>
    <a:srgbClr val="C8D7DF"/>
    <a:srgbClr val="D8D7DF"/>
    <a:srgbClr val="D8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97" autoAdjust="0"/>
    <p:restoredTop sz="86762" autoAdjust="0"/>
  </p:normalViewPr>
  <p:slideViewPr>
    <p:cSldViewPr snapToGrid="0">
      <p:cViewPr>
        <p:scale>
          <a:sx n="100" d="100"/>
          <a:sy n="100" d="100"/>
        </p:scale>
        <p:origin x="-390" y="-72"/>
      </p:cViewPr>
      <p:guideLst>
        <p:guide orient="horz" pos="2160"/>
        <p:guide orient="horz" pos="300"/>
        <p:guide orient="horz" pos="960"/>
        <p:guide orient="horz" pos="4032"/>
        <p:guide orient="horz" pos="3840"/>
        <p:guide pos="3456"/>
        <p:guide pos="283"/>
        <p:guide pos="5472"/>
        <p:guide pos="1248"/>
        <p:guide pos="4416"/>
        <p:guide pos="4512"/>
        <p:guide pos="3360"/>
        <p:guide pos="13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558"/>
    </p:cViewPr>
  </p:sorterViewPr>
  <p:notesViewPr>
    <p:cSldViewPr snapToGrid="0">
      <p:cViewPr varScale="1">
        <p:scale>
          <a:sx n="75" d="100"/>
          <a:sy n="75" d="100"/>
        </p:scale>
        <p:origin x="286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tags" Target="tags/tag1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3C09CF-8348-40EE-AE8F-9835D2C1FD1B}" type="doc">
      <dgm:prSet loTypeId="urn:microsoft.com/office/officeart/2005/8/layout/hProcess10" loCatId="process" qsTypeId="urn:microsoft.com/office/officeart/2005/8/quickstyle/simple4" qsCatId="simple" csTypeId="urn:microsoft.com/office/officeart/2005/8/colors/accent1_2" csCatId="accent1" phldr="1"/>
      <dgm:spPr/>
    </dgm:pt>
    <dgm:pt modelId="{7A8AF91D-DD86-434D-9F9D-65D6B20F2185}">
      <dgm:prSet phldrT="[Text]"/>
      <dgm:spPr>
        <a:xfrm>
          <a:off x="133791" y="810943"/>
          <a:ext cx="800818" cy="800818"/>
        </a:xfrm>
        <a:solidFill>
          <a:srgbClr val="EFEEDE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1) RDS footprints</a:t>
          </a:r>
          <a:r>
            <a:rPr lang="en-GB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Determine EQ scenarios based on exposure and seismicity</a:t>
          </a:r>
          <a:endParaRPr lang="en-GB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4BE6D5EB-CA0E-42CC-B110-81641390BD68}" type="parTrans" cxnId="{E5DE554F-43FB-4284-B51D-899834D12FD1}">
      <dgm:prSet/>
      <dgm:spPr/>
      <dgm:t>
        <a:bodyPr/>
        <a:lstStyle/>
        <a:p>
          <a:endParaRPr lang="en-GB"/>
        </a:p>
      </dgm:t>
    </dgm:pt>
    <dgm:pt modelId="{16F8A000-D2EC-47A9-B447-DD3087C3C549}" type="sibTrans" cxnId="{E5DE554F-43FB-4284-B51D-899834D12FD1}">
      <dgm:prSet/>
      <dgm:spPr>
        <a:xfrm>
          <a:off x="958499" y="634648"/>
          <a:ext cx="154255" cy="192425"/>
        </a:xfrm>
      </dgm:spPr>
      <dgm:t>
        <a:bodyPr/>
        <a:lstStyle/>
        <a:p>
          <a:endParaRPr lang="en-GB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97D51770-8B0A-4EE3-BCA6-CD51C85C3758}">
      <dgm:prSet phldrT="[Text]"/>
      <dgm:spPr>
        <a:xfrm>
          <a:off x="2616888" y="810943"/>
          <a:ext cx="800818" cy="800818"/>
        </a:xfrm>
        <a:solidFill>
          <a:srgbClr val="EFEEDE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3) Loss Severity &amp; Frequency</a:t>
          </a:r>
          <a:r>
            <a:rPr lang="en-GB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Derive damage ratios at different locations</a:t>
          </a:r>
          <a:endParaRPr lang="en-GB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5C682BCB-2EFE-49F5-B72D-6CA2CAC24306}" type="parTrans" cxnId="{9A0D2266-4FD9-4959-8D93-EC92180396ED}">
      <dgm:prSet/>
      <dgm:spPr/>
      <dgm:t>
        <a:bodyPr/>
        <a:lstStyle/>
        <a:p>
          <a:endParaRPr lang="en-GB"/>
        </a:p>
      </dgm:t>
    </dgm:pt>
    <dgm:pt modelId="{B85FC499-9932-43E1-A47B-FAF38B55829F}" type="sibTrans" cxnId="{9A0D2266-4FD9-4959-8D93-EC92180396ED}">
      <dgm:prSet/>
      <dgm:spPr>
        <a:xfrm>
          <a:off x="3441596" y="634648"/>
          <a:ext cx="154255" cy="192425"/>
        </a:xfrm>
      </dgm:spPr>
      <dgm:t>
        <a:bodyPr/>
        <a:lstStyle/>
        <a:p>
          <a:endParaRPr lang="en-GB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288670CA-CB26-4335-9F36-45A4A911D655}">
      <dgm:prSet phldrT="[Text]"/>
      <dgm:spPr>
        <a:xfrm>
          <a:off x="5099985" y="810943"/>
          <a:ext cx="800818" cy="800818"/>
        </a:xfrm>
        <a:solidFill>
          <a:srgbClr val="EFEEDE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5) RDS loss estimates</a:t>
          </a:r>
          <a:r>
            <a:rPr lang="en-GB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Identify improvements and their potential impact</a:t>
          </a:r>
          <a:endParaRPr lang="en-GB" b="1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C9C7E1A3-3918-4135-A9D0-FA3EB41E1A7C}" type="parTrans" cxnId="{31A785AC-EEA6-45D0-AB4D-9CDFAC0B1F2D}">
      <dgm:prSet/>
      <dgm:spPr/>
      <dgm:t>
        <a:bodyPr/>
        <a:lstStyle/>
        <a:p>
          <a:endParaRPr lang="en-GB"/>
        </a:p>
      </dgm:t>
    </dgm:pt>
    <dgm:pt modelId="{C1C98E08-2EF7-4AC3-9FB1-77547F0372D4}" type="sibTrans" cxnId="{31A785AC-EEA6-45D0-AB4D-9CDFAC0B1F2D}">
      <dgm:prSet/>
      <dgm:spPr/>
      <dgm:t>
        <a:bodyPr/>
        <a:lstStyle/>
        <a:p>
          <a:endParaRPr lang="en-GB"/>
        </a:p>
      </dgm:t>
    </dgm:pt>
    <dgm:pt modelId="{DF44AB9B-15D7-493E-8138-904102CADA66}">
      <dgm:prSet phldrT="[Text]"/>
      <dgm:spPr>
        <a:xfrm>
          <a:off x="1375339" y="810943"/>
          <a:ext cx="800818" cy="800818"/>
        </a:xfrm>
        <a:solidFill>
          <a:srgbClr val="EFEEDE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2) RDS loss propensity</a:t>
          </a:r>
          <a:r>
            <a:rPr lang="en-GB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Use GEM to generate EQ shaking footprints</a:t>
          </a:r>
          <a:endParaRPr lang="en-GB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D5CA5DC1-0691-4F99-9468-AA77F4F22289}" type="parTrans" cxnId="{96B44009-ADF9-4271-B31E-F32D8777B384}">
      <dgm:prSet/>
      <dgm:spPr/>
      <dgm:t>
        <a:bodyPr/>
        <a:lstStyle/>
        <a:p>
          <a:endParaRPr lang="en-GB"/>
        </a:p>
      </dgm:t>
    </dgm:pt>
    <dgm:pt modelId="{6FC85E5B-2C30-4E19-8CF6-274EE88BF7B9}" type="sibTrans" cxnId="{96B44009-ADF9-4271-B31E-F32D8777B384}">
      <dgm:prSet/>
      <dgm:spPr>
        <a:xfrm>
          <a:off x="2200048" y="634648"/>
          <a:ext cx="154255" cy="192425"/>
        </a:xfrm>
      </dgm:spPr>
      <dgm:t>
        <a:bodyPr/>
        <a:lstStyle/>
        <a:p>
          <a:endParaRPr lang="en-GB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6681A43E-3071-4DCD-B62E-DE1C777BE443}">
      <dgm:prSet phldrT="[Text]"/>
      <dgm:spPr>
        <a:xfrm>
          <a:off x="3858437" y="810943"/>
          <a:ext cx="800818" cy="800818"/>
        </a:xfrm>
        <a:solidFill>
          <a:srgbClr val="EFEEDE"/>
        </a:solidFill>
      </dgm:spPr>
      <dgm:t>
        <a:bodyPr/>
        <a:lstStyle/>
        <a:p>
          <a:r>
            <a:rPr lang="en-GB" b="1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4) Apply the footprints and damage ratios </a:t>
          </a:r>
          <a:r>
            <a:rPr lang="en-GB" b="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to the selected exposure</a:t>
          </a:r>
          <a:endParaRPr lang="en-GB" b="0" dirty="0">
            <a:solidFill>
              <a:schemeClr val="tx1"/>
            </a:solidFill>
            <a:latin typeface="+mj-lt"/>
            <a:ea typeface="+mn-ea"/>
            <a:cs typeface="+mn-cs"/>
          </a:endParaRPr>
        </a:p>
      </dgm:t>
    </dgm:pt>
    <dgm:pt modelId="{9B766BFE-A3F3-432F-B2A1-AC5A48EECB3E}" type="parTrans" cxnId="{BFD7F6EC-0C37-467D-9E17-478E0A569036}">
      <dgm:prSet/>
      <dgm:spPr/>
      <dgm:t>
        <a:bodyPr/>
        <a:lstStyle/>
        <a:p>
          <a:endParaRPr lang="en-GB"/>
        </a:p>
      </dgm:t>
    </dgm:pt>
    <dgm:pt modelId="{14BB6F23-F294-495D-ABE7-18C67037E4E6}" type="sibTrans" cxnId="{BFD7F6EC-0C37-467D-9E17-478E0A569036}">
      <dgm:prSet/>
      <dgm:spPr>
        <a:xfrm>
          <a:off x="4683145" y="634648"/>
          <a:ext cx="154255" cy="192425"/>
        </a:xfrm>
      </dgm:spPr>
      <dgm:t>
        <a:bodyPr/>
        <a:lstStyle/>
        <a:p>
          <a:endParaRPr lang="en-GB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gm:t>
    </dgm:pt>
    <dgm:pt modelId="{85BF3136-214B-4CB0-B4A6-4BF442084565}" type="pres">
      <dgm:prSet presAssocID="{203C09CF-8348-40EE-AE8F-9835D2C1FD1B}" presName="Name0" presStyleCnt="0">
        <dgm:presLayoutVars>
          <dgm:dir/>
          <dgm:resizeHandles val="exact"/>
        </dgm:presLayoutVars>
      </dgm:prSet>
      <dgm:spPr/>
    </dgm:pt>
    <dgm:pt modelId="{33AD3B5F-7BD4-45D5-B19A-311968A0EC95}" type="pres">
      <dgm:prSet presAssocID="{7A8AF91D-DD86-434D-9F9D-65D6B20F2185}" presName="composite" presStyleCnt="0"/>
      <dgm:spPr/>
    </dgm:pt>
    <dgm:pt modelId="{C328B9D2-13F6-4907-A1CC-CDC656C5E138}" type="pres">
      <dgm:prSet presAssocID="{7A8AF91D-DD86-434D-9F9D-65D6B20F2185}" presName="imagSh" presStyleLbl="bgImgPlace1" presStyleIdx="0" presStyleCnt="5"/>
      <dgm:spPr>
        <a:xfrm>
          <a:off x="3425" y="330451"/>
          <a:ext cx="800818" cy="8008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AAAA9CE3-4112-458C-9D94-332D31BF6D2D}" type="pres">
      <dgm:prSet presAssocID="{7A8AF91D-DD86-434D-9F9D-65D6B20F2185}" presName="txNode" presStyleLbl="node1" presStyleIdx="0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FFD05DD7-053B-427C-9156-BE88A4436390}" type="pres">
      <dgm:prSet presAssocID="{16F8A000-D2EC-47A9-B447-DD3087C3C549}" presName="sibTrans" presStyleLbl="sibTrans2D1" presStyleIdx="0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DABC8FDE-2AE2-4D20-89BC-ACC10DE84EA7}" type="pres">
      <dgm:prSet presAssocID="{16F8A000-D2EC-47A9-B447-DD3087C3C549}" presName="connTx" presStyleLbl="sibTrans2D1" presStyleIdx="0" presStyleCnt="4"/>
      <dgm:spPr/>
      <dgm:t>
        <a:bodyPr/>
        <a:lstStyle/>
        <a:p>
          <a:endParaRPr lang="en-GB"/>
        </a:p>
      </dgm:t>
    </dgm:pt>
    <dgm:pt modelId="{ED6039A9-8F0B-4D1F-96D6-1B40A5592C21}" type="pres">
      <dgm:prSet presAssocID="{DF44AB9B-15D7-493E-8138-904102CADA66}" presName="composite" presStyleCnt="0"/>
      <dgm:spPr/>
    </dgm:pt>
    <dgm:pt modelId="{A294AC0C-E52A-4D54-8A19-FB67E4750F73}" type="pres">
      <dgm:prSet presAssocID="{DF44AB9B-15D7-493E-8138-904102CADA66}" presName="imagSh" presStyleLbl="bgImgPlace1" presStyleIdx="1" presStyleCnt="5"/>
      <dgm:spPr>
        <a:xfrm>
          <a:off x="1244974" y="330451"/>
          <a:ext cx="800818" cy="800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</dgm:spPr>
    </dgm:pt>
    <dgm:pt modelId="{5993726F-7DDA-48EB-8D08-466BB5E0D51B}" type="pres">
      <dgm:prSet presAssocID="{DF44AB9B-15D7-493E-8138-904102CADA66}" presName="txNode" presStyleLbl="node1" presStyleIdx="1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DBFA470-D650-4263-95EE-EE050EE9A685}" type="pres">
      <dgm:prSet presAssocID="{6FC85E5B-2C30-4E19-8CF6-274EE88BF7B9}" presName="sibTrans" presStyleLbl="sibTrans2D1" presStyleIdx="1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5876C3DE-99E6-472B-95AD-E78AC3394A55}" type="pres">
      <dgm:prSet presAssocID="{6FC85E5B-2C30-4E19-8CF6-274EE88BF7B9}" presName="connTx" presStyleLbl="sibTrans2D1" presStyleIdx="1" presStyleCnt="4"/>
      <dgm:spPr/>
      <dgm:t>
        <a:bodyPr/>
        <a:lstStyle/>
        <a:p>
          <a:endParaRPr lang="en-GB"/>
        </a:p>
      </dgm:t>
    </dgm:pt>
    <dgm:pt modelId="{9E8F10F8-CC8F-4777-A04E-9B57958CC283}" type="pres">
      <dgm:prSet presAssocID="{97D51770-8B0A-4EE3-BCA6-CD51C85C3758}" presName="composite" presStyleCnt="0"/>
      <dgm:spPr/>
    </dgm:pt>
    <dgm:pt modelId="{EC9EF4CC-A6D2-4FDA-A1A2-F5A6A46AF08D}" type="pres">
      <dgm:prSet presAssocID="{97D51770-8B0A-4EE3-BCA6-CD51C85C3758}" presName="imagSh" presStyleLbl="bgImgPlace1" presStyleIdx="2" presStyleCnt="5"/>
      <dgm:spPr>
        <a:xfrm>
          <a:off x="2486522" y="330451"/>
          <a:ext cx="800818" cy="800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E571C84-A51E-49B0-A00E-7A18552D1336}" type="pres">
      <dgm:prSet presAssocID="{97D51770-8B0A-4EE3-BCA6-CD51C85C3758}" presName="txNode" presStyleLbl="node1" presStyleIdx="2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CFE00C02-EE7C-4E5F-8A19-E7ADE42DFED3}" type="pres">
      <dgm:prSet presAssocID="{B85FC499-9932-43E1-A47B-FAF38B55829F}" presName="sibTrans" presStyleLbl="sibTrans2D1" presStyleIdx="2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84850511-D0AE-40EB-AA87-B5CB114FD3C8}" type="pres">
      <dgm:prSet presAssocID="{B85FC499-9932-43E1-A47B-FAF38B55829F}" presName="connTx" presStyleLbl="sibTrans2D1" presStyleIdx="2" presStyleCnt="4"/>
      <dgm:spPr/>
      <dgm:t>
        <a:bodyPr/>
        <a:lstStyle/>
        <a:p>
          <a:endParaRPr lang="en-GB"/>
        </a:p>
      </dgm:t>
    </dgm:pt>
    <dgm:pt modelId="{DAD27EA2-C935-48BE-8F1B-AEDBFF4E2521}" type="pres">
      <dgm:prSet presAssocID="{6681A43E-3071-4DCD-B62E-DE1C777BE443}" presName="composite" presStyleCnt="0"/>
      <dgm:spPr/>
    </dgm:pt>
    <dgm:pt modelId="{578EB14E-86DA-4D7D-8D6E-6513C16457A5}" type="pres">
      <dgm:prSet presAssocID="{6681A43E-3071-4DCD-B62E-DE1C777BE443}" presName="imagSh" presStyleLbl="bgImgPlace1" presStyleIdx="3" presStyleCnt="5"/>
      <dgm:spPr>
        <a:xfrm>
          <a:off x="3728071" y="330451"/>
          <a:ext cx="800818" cy="800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AAF4EA4-B474-40C7-9058-F5305EC8BD65}" type="pres">
      <dgm:prSet presAssocID="{6681A43E-3071-4DCD-B62E-DE1C777BE443}" presName="txNode" presStyleLbl="node1" presStyleIdx="3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  <dgm:pt modelId="{E8209D2B-8E93-4F4D-AC8B-1EFAF881BABB}" type="pres">
      <dgm:prSet presAssocID="{14BB6F23-F294-495D-ABE7-18C67037E4E6}" presName="sibTrans" presStyleLbl="sibTrans2D1" presStyleIdx="3" presStyleCnt="4"/>
      <dgm:spPr>
        <a:prstGeom prst="righ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en-GB"/>
        </a:p>
      </dgm:t>
    </dgm:pt>
    <dgm:pt modelId="{285C8F4A-CE8A-4367-8E70-40F2A098BF9B}" type="pres">
      <dgm:prSet presAssocID="{14BB6F23-F294-495D-ABE7-18C67037E4E6}" presName="connTx" presStyleLbl="sibTrans2D1" presStyleIdx="3" presStyleCnt="4"/>
      <dgm:spPr/>
      <dgm:t>
        <a:bodyPr/>
        <a:lstStyle/>
        <a:p>
          <a:endParaRPr lang="en-GB"/>
        </a:p>
      </dgm:t>
    </dgm:pt>
    <dgm:pt modelId="{55C32795-D3AC-46DF-890A-29A871F0B58C}" type="pres">
      <dgm:prSet presAssocID="{288670CA-CB26-4335-9F36-45A4A911D655}" presName="composite" presStyleCnt="0"/>
      <dgm:spPr/>
    </dgm:pt>
    <dgm:pt modelId="{A5B58323-FFBC-4776-A604-E6293B2B1F07}" type="pres">
      <dgm:prSet presAssocID="{288670CA-CB26-4335-9F36-45A4A911D655}" presName="imagSh" presStyleLbl="bgImgPlace1" presStyleIdx="4" presStyleCnt="5"/>
      <dgm:spPr>
        <a:xfrm>
          <a:off x="4969619" y="330451"/>
          <a:ext cx="800818" cy="8008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19000" b="-19000"/>
          </a:stretch>
        </a:blipFill>
      </dgm:spPr>
    </dgm:pt>
    <dgm:pt modelId="{59644BDA-6F38-4D65-AD08-3857CD9CAEF8}" type="pres">
      <dgm:prSet presAssocID="{288670CA-CB26-4335-9F36-45A4A911D655}" presName="txNode" presStyleLbl="node1" presStyleIdx="4" presStyleCnt="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en-GB"/>
        </a:p>
      </dgm:t>
    </dgm:pt>
  </dgm:ptLst>
  <dgm:cxnLst>
    <dgm:cxn modelId="{96B44009-ADF9-4271-B31E-F32D8777B384}" srcId="{203C09CF-8348-40EE-AE8F-9835D2C1FD1B}" destId="{DF44AB9B-15D7-493E-8138-904102CADA66}" srcOrd="1" destOrd="0" parTransId="{D5CA5DC1-0691-4F99-9468-AA77F4F22289}" sibTransId="{6FC85E5B-2C30-4E19-8CF6-274EE88BF7B9}"/>
    <dgm:cxn modelId="{A36A0BC3-C996-430A-8B46-048EB27A4284}" type="presOf" srcId="{14BB6F23-F294-495D-ABE7-18C67037E4E6}" destId="{E8209D2B-8E93-4F4D-AC8B-1EFAF881BABB}" srcOrd="0" destOrd="0" presId="urn:microsoft.com/office/officeart/2005/8/layout/hProcess10"/>
    <dgm:cxn modelId="{E5DE554F-43FB-4284-B51D-899834D12FD1}" srcId="{203C09CF-8348-40EE-AE8F-9835D2C1FD1B}" destId="{7A8AF91D-DD86-434D-9F9D-65D6B20F2185}" srcOrd="0" destOrd="0" parTransId="{4BE6D5EB-CA0E-42CC-B110-81641390BD68}" sibTransId="{16F8A000-D2EC-47A9-B447-DD3087C3C549}"/>
    <dgm:cxn modelId="{31A785AC-EEA6-45D0-AB4D-9CDFAC0B1F2D}" srcId="{203C09CF-8348-40EE-AE8F-9835D2C1FD1B}" destId="{288670CA-CB26-4335-9F36-45A4A911D655}" srcOrd="4" destOrd="0" parTransId="{C9C7E1A3-3918-4135-A9D0-FA3EB41E1A7C}" sibTransId="{C1C98E08-2EF7-4AC3-9FB1-77547F0372D4}"/>
    <dgm:cxn modelId="{0F5D6A37-9A11-4BFE-B63B-5B58D88F4F88}" type="presOf" srcId="{288670CA-CB26-4335-9F36-45A4A911D655}" destId="{59644BDA-6F38-4D65-AD08-3857CD9CAEF8}" srcOrd="0" destOrd="0" presId="urn:microsoft.com/office/officeart/2005/8/layout/hProcess10"/>
    <dgm:cxn modelId="{80B358C6-8F6D-422B-B682-8ED21E317116}" type="presOf" srcId="{7A8AF91D-DD86-434D-9F9D-65D6B20F2185}" destId="{AAAA9CE3-4112-458C-9D94-332D31BF6D2D}" srcOrd="0" destOrd="0" presId="urn:microsoft.com/office/officeart/2005/8/layout/hProcess10"/>
    <dgm:cxn modelId="{DAFB52CB-62D5-4E73-A81B-5BB14274D91D}" type="presOf" srcId="{B85FC499-9932-43E1-A47B-FAF38B55829F}" destId="{84850511-D0AE-40EB-AA87-B5CB114FD3C8}" srcOrd="1" destOrd="0" presId="urn:microsoft.com/office/officeart/2005/8/layout/hProcess10"/>
    <dgm:cxn modelId="{A4969197-5A8A-4A01-A1C5-A142D4165E39}" type="presOf" srcId="{DF44AB9B-15D7-493E-8138-904102CADA66}" destId="{5993726F-7DDA-48EB-8D08-466BB5E0D51B}" srcOrd="0" destOrd="0" presId="urn:microsoft.com/office/officeart/2005/8/layout/hProcess10"/>
    <dgm:cxn modelId="{9A0D2266-4FD9-4959-8D93-EC92180396ED}" srcId="{203C09CF-8348-40EE-AE8F-9835D2C1FD1B}" destId="{97D51770-8B0A-4EE3-BCA6-CD51C85C3758}" srcOrd="2" destOrd="0" parTransId="{5C682BCB-2EFE-49F5-B72D-6CA2CAC24306}" sibTransId="{B85FC499-9932-43E1-A47B-FAF38B55829F}"/>
    <dgm:cxn modelId="{BFD7F6EC-0C37-467D-9E17-478E0A569036}" srcId="{203C09CF-8348-40EE-AE8F-9835D2C1FD1B}" destId="{6681A43E-3071-4DCD-B62E-DE1C777BE443}" srcOrd="3" destOrd="0" parTransId="{9B766BFE-A3F3-432F-B2A1-AC5A48EECB3E}" sibTransId="{14BB6F23-F294-495D-ABE7-18C67037E4E6}"/>
    <dgm:cxn modelId="{006C319F-C8E0-4B7E-959B-255E28001DD7}" type="presOf" srcId="{97D51770-8B0A-4EE3-BCA6-CD51C85C3758}" destId="{5E571C84-A51E-49B0-A00E-7A18552D1336}" srcOrd="0" destOrd="0" presId="urn:microsoft.com/office/officeart/2005/8/layout/hProcess10"/>
    <dgm:cxn modelId="{A9DAEA25-CC62-43A4-B6B9-62D4D377ED16}" type="presOf" srcId="{16F8A000-D2EC-47A9-B447-DD3087C3C549}" destId="{DABC8FDE-2AE2-4D20-89BC-ACC10DE84EA7}" srcOrd="1" destOrd="0" presId="urn:microsoft.com/office/officeart/2005/8/layout/hProcess10"/>
    <dgm:cxn modelId="{D6A1B3B2-5A0A-4541-8836-A3D5C403E9CA}" type="presOf" srcId="{6681A43E-3071-4DCD-B62E-DE1C777BE443}" destId="{0AAF4EA4-B474-40C7-9058-F5305EC8BD65}" srcOrd="0" destOrd="0" presId="urn:microsoft.com/office/officeart/2005/8/layout/hProcess10"/>
    <dgm:cxn modelId="{14C81B22-9FA8-4306-A702-75CD8F485346}" type="presOf" srcId="{B85FC499-9932-43E1-A47B-FAF38B55829F}" destId="{CFE00C02-EE7C-4E5F-8A19-E7ADE42DFED3}" srcOrd="0" destOrd="0" presId="urn:microsoft.com/office/officeart/2005/8/layout/hProcess10"/>
    <dgm:cxn modelId="{3C48F3AF-AD5F-47DE-AAD7-FA54CC982AF1}" type="presOf" srcId="{6FC85E5B-2C30-4E19-8CF6-274EE88BF7B9}" destId="{CDBFA470-D650-4263-95EE-EE050EE9A685}" srcOrd="0" destOrd="0" presId="urn:microsoft.com/office/officeart/2005/8/layout/hProcess10"/>
    <dgm:cxn modelId="{1B2F8360-495E-4179-A0DE-0C1AA465AD26}" type="presOf" srcId="{6FC85E5B-2C30-4E19-8CF6-274EE88BF7B9}" destId="{5876C3DE-99E6-472B-95AD-E78AC3394A55}" srcOrd="1" destOrd="0" presId="urn:microsoft.com/office/officeart/2005/8/layout/hProcess10"/>
    <dgm:cxn modelId="{B571F533-BED4-4755-B23F-57770750A259}" type="presOf" srcId="{16F8A000-D2EC-47A9-B447-DD3087C3C549}" destId="{FFD05DD7-053B-427C-9156-BE88A4436390}" srcOrd="0" destOrd="0" presId="urn:microsoft.com/office/officeart/2005/8/layout/hProcess10"/>
    <dgm:cxn modelId="{8FB88F2C-D746-4603-9837-2B2D25065CB0}" type="presOf" srcId="{14BB6F23-F294-495D-ABE7-18C67037E4E6}" destId="{285C8F4A-CE8A-4367-8E70-40F2A098BF9B}" srcOrd="1" destOrd="0" presId="urn:microsoft.com/office/officeart/2005/8/layout/hProcess10"/>
    <dgm:cxn modelId="{40930B7F-C05E-47FF-A0D6-084F031C3E19}" type="presOf" srcId="{203C09CF-8348-40EE-AE8F-9835D2C1FD1B}" destId="{85BF3136-214B-4CB0-B4A6-4BF442084565}" srcOrd="0" destOrd="0" presId="urn:microsoft.com/office/officeart/2005/8/layout/hProcess10"/>
    <dgm:cxn modelId="{E532C4E8-7CB1-4FA2-BCBB-E971630AC87C}" type="presParOf" srcId="{85BF3136-214B-4CB0-B4A6-4BF442084565}" destId="{33AD3B5F-7BD4-45D5-B19A-311968A0EC95}" srcOrd="0" destOrd="0" presId="urn:microsoft.com/office/officeart/2005/8/layout/hProcess10"/>
    <dgm:cxn modelId="{03D391F3-1E30-4814-87C6-9108CA0ACD3C}" type="presParOf" srcId="{33AD3B5F-7BD4-45D5-B19A-311968A0EC95}" destId="{C328B9D2-13F6-4907-A1CC-CDC656C5E138}" srcOrd="0" destOrd="0" presId="urn:microsoft.com/office/officeart/2005/8/layout/hProcess10"/>
    <dgm:cxn modelId="{C384C897-9E26-4D38-B9F3-EA4A0E12CADA}" type="presParOf" srcId="{33AD3B5F-7BD4-45D5-B19A-311968A0EC95}" destId="{AAAA9CE3-4112-458C-9D94-332D31BF6D2D}" srcOrd="1" destOrd="0" presId="urn:microsoft.com/office/officeart/2005/8/layout/hProcess10"/>
    <dgm:cxn modelId="{ED09D9A8-7576-4A18-B089-3A00365D45BE}" type="presParOf" srcId="{85BF3136-214B-4CB0-B4A6-4BF442084565}" destId="{FFD05DD7-053B-427C-9156-BE88A4436390}" srcOrd="1" destOrd="0" presId="urn:microsoft.com/office/officeart/2005/8/layout/hProcess10"/>
    <dgm:cxn modelId="{C3EDB0A7-BA36-4C24-8965-5BC7F6123624}" type="presParOf" srcId="{FFD05DD7-053B-427C-9156-BE88A4436390}" destId="{DABC8FDE-2AE2-4D20-89BC-ACC10DE84EA7}" srcOrd="0" destOrd="0" presId="urn:microsoft.com/office/officeart/2005/8/layout/hProcess10"/>
    <dgm:cxn modelId="{01A21488-3C85-4458-8A9B-0B259C0741AB}" type="presParOf" srcId="{85BF3136-214B-4CB0-B4A6-4BF442084565}" destId="{ED6039A9-8F0B-4D1F-96D6-1B40A5592C21}" srcOrd="2" destOrd="0" presId="urn:microsoft.com/office/officeart/2005/8/layout/hProcess10"/>
    <dgm:cxn modelId="{788D8391-A13B-4409-A452-CF104F537CF2}" type="presParOf" srcId="{ED6039A9-8F0B-4D1F-96D6-1B40A5592C21}" destId="{A294AC0C-E52A-4D54-8A19-FB67E4750F73}" srcOrd="0" destOrd="0" presId="urn:microsoft.com/office/officeart/2005/8/layout/hProcess10"/>
    <dgm:cxn modelId="{6257CA9B-D66F-4F32-A9D1-EE0470E8D721}" type="presParOf" srcId="{ED6039A9-8F0B-4D1F-96D6-1B40A5592C21}" destId="{5993726F-7DDA-48EB-8D08-466BB5E0D51B}" srcOrd="1" destOrd="0" presId="urn:microsoft.com/office/officeart/2005/8/layout/hProcess10"/>
    <dgm:cxn modelId="{8D5FFFB9-DA98-44F3-BBB5-A7713D24F72B}" type="presParOf" srcId="{85BF3136-214B-4CB0-B4A6-4BF442084565}" destId="{CDBFA470-D650-4263-95EE-EE050EE9A685}" srcOrd="3" destOrd="0" presId="urn:microsoft.com/office/officeart/2005/8/layout/hProcess10"/>
    <dgm:cxn modelId="{5C43D819-E3C9-42B3-AA5B-C5F75DDE49B1}" type="presParOf" srcId="{CDBFA470-D650-4263-95EE-EE050EE9A685}" destId="{5876C3DE-99E6-472B-95AD-E78AC3394A55}" srcOrd="0" destOrd="0" presId="urn:microsoft.com/office/officeart/2005/8/layout/hProcess10"/>
    <dgm:cxn modelId="{F1640126-FB3A-418A-8856-7B8C4ECAD702}" type="presParOf" srcId="{85BF3136-214B-4CB0-B4A6-4BF442084565}" destId="{9E8F10F8-CC8F-4777-A04E-9B57958CC283}" srcOrd="4" destOrd="0" presId="urn:microsoft.com/office/officeart/2005/8/layout/hProcess10"/>
    <dgm:cxn modelId="{12909BBB-2666-48AF-9FC8-496CEAA477FC}" type="presParOf" srcId="{9E8F10F8-CC8F-4777-A04E-9B57958CC283}" destId="{EC9EF4CC-A6D2-4FDA-A1A2-F5A6A46AF08D}" srcOrd="0" destOrd="0" presId="urn:microsoft.com/office/officeart/2005/8/layout/hProcess10"/>
    <dgm:cxn modelId="{945B8C2F-CD50-4B46-8D42-94B604D6B215}" type="presParOf" srcId="{9E8F10F8-CC8F-4777-A04E-9B57958CC283}" destId="{5E571C84-A51E-49B0-A00E-7A18552D1336}" srcOrd="1" destOrd="0" presId="urn:microsoft.com/office/officeart/2005/8/layout/hProcess10"/>
    <dgm:cxn modelId="{81B65D8F-E428-4DFE-928B-5B1EA2196EA3}" type="presParOf" srcId="{85BF3136-214B-4CB0-B4A6-4BF442084565}" destId="{CFE00C02-EE7C-4E5F-8A19-E7ADE42DFED3}" srcOrd="5" destOrd="0" presId="urn:microsoft.com/office/officeart/2005/8/layout/hProcess10"/>
    <dgm:cxn modelId="{03CC734D-719E-4252-9A9D-EB27F4D8F489}" type="presParOf" srcId="{CFE00C02-EE7C-4E5F-8A19-E7ADE42DFED3}" destId="{84850511-D0AE-40EB-AA87-B5CB114FD3C8}" srcOrd="0" destOrd="0" presId="urn:microsoft.com/office/officeart/2005/8/layout/hProcess10"/>
    <dgm:cxn modelId="{80EF2E73-B800-46B3-A2D4-0E5A90818375}" type="presParOf" srcId="{85BF3136-214B-4CB0-B4A6-4BF442084565}" destId="{DAD27EA2-C935-48BE-8F1B-AEDBFF4E2521}" srcOrd="6" destOrd="0" presId="urn:microsoft.com/office/officeart/2005/8/layout/hProcess10"/>
    <dgm:cxn modelId="{C7EBFF85-8DD1-47D2-824E-3D1CF30CCF7E}" type="presParOf" srcId="{DAD27EA2-C935-48BE-8F1B-AEDBFF4E2521}" destId="{578EB14E-86DA-4D7D-8D6E-6513C16457A5}" srcOrd="0" destOrd="0" presId="urn:microsoft.com/office/officeart/2005/8/layout/hProcess10"/>
    <dgm:cxn modelId="{862647D0-74DD-49DE-9F9C-708A0AC8A333}" type="presParOf" srcId="{DAD27EA2-C935-48BE-8F1B-AEDBFF4E2521}" destId="{0AAF4EA4-B474-40C7-9058-F5305EC8BD65}" srcOrd="1" destOrd="0" presId="urn:microsoft.com/office/officeart/2005/8/layout/hProcess10"/>
    <dgm:cxn modelId="{616E63E6-3E5A-47F9-B3ED-77E4D211AD9C}" type="presParOf" srcId="{85BF3136-214B-4CB0-B4A6-4BF442084565}" destId="{E8209D2B-8E93-4F4D-AC8B-1EFAF881BABB}" srcOrd="7" destOrd="0" presId="urn:microsoft.com/office/officeart/2005/8/layout/hProcess10"/>
    <dgm:cxn modelId="{CD3B8DEF-3EE6-405F-BB22-420D8B751359}" type="presParOf" srcId="{E8209D2B-8E93-4F4D-AC8B-1EFAF881BABB}" destId="{285C8F4A-CE8A-4367-8E70-40F2A098BF9B}" srcOrd="0" destOrd="0" presId="urn:microsoft.com/office/officeart/2005/8/layout/hProcess10"/>
    <dgm:cxn modelId="{65B1DB81-464F-4372-9222-A9DC03D39709}" type="presParOf" srcId="{85BF3136-214B-4CB0-B4A6-4BF442084565}" destId="{55C32795-D3AC-46DF-890A-29A871F0B58C}" srcOrd="8" destOrd="0" presId="urn:microsoft.com/office/officeart/2005/8/layout/hProcess10"/>
    <dgm:cxn modelId="{71AD0DFC-AAAC-48AB-8750-876036A99F70}" type="presParOf" srcId="{55C32795-D3AC-46DF-890A-29A871F0B58C}" destId="{A5B58323-FFBC-4776-A604-E6293B2B1F07}" srcOrd="0" destOrd="0" presId="urn:microsoft.com/office/officeart/2005/8/layout/hProcess10"/>
    <dgm:cxn modelId="{5E2F961A-AA6D-4F67-A119-177AFC651A7A}" type="presParOf" srcId="{55C32795-D3AC-46DF-890A-29A871F0B58C}" destId="{59644BDA-6F38-4D65-AD08-3857CD9CAEF8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E3C822-1551-49E1-9553-307EEC8A4417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AC3070FE-4E71-4066-AD9F-EA3511CAEF92}">
      <dgm:prSet phldrT="[Text]"/>
      <dgm:spPr/>
      <dgm:t>
        <a:bodyPr/>
        <a:lstStyle/>
        <a:p>
          <a:r>
            <a:rPr lang="en-GB" dirty="0" smtClean="0"/>
            <a:t>Hazard</a:t>
          </a:r>
          <a:endParaRPr lang="en-GB" dirty="0"/>
        </a:p>
      </dgm:t>
    </dgm:pt>
    <dgm:pt modelId="{9A136E2F-6FD9-4360-8BD9-9C170498B71C}" type="parTrans" cxnId="{8BDD585E-38F7-4A91-82FF-3B420EA31F7E}">
      <dgm:prSet/>
      <dgm:spPr/>
      <dgm:t>
        <a:bodyPr/>
        <a:lstStyle/>
        <a:p>
          <a:endParaRPr lang="en-GB"/>
        </a:p>
      </dgm:t>
    </dgm:pt>
    <dgm:pt modelId="{8A21B47C-B2BF-46E9-9228-39C1C82893E0}" type="sibTrans" cxnId="{8BDD585E-38F7-4A91-82FF-3B420EA31F7E}">
      <dgm:prSet/>
      <dgm:spPr/>
      <dgm:t>
        <a:bodyPr/>
        <a:lstStyle/>
        <a:p>
          <a:endParaRPr lang="en-GB"/>
        </a:p>
      </dgm:t>
    </dgm:pt>
    <dgm:pt modelId="{26372391-BBC3-48AF-A0F1-214E68E8E0FB}">
      <dgm:prSet phldrT="[Text]"/>
      <dgm:spPr/>
      <dgm:t>
        <a:bodyPr/>
        <a:lstStyle/>
        <a:p>
          <a:r>
            <a:rPr lang="en-GB" dirty="0" smtClean="0"/>
            <a:t>Vulnerability</a:t>
          </a:r>
          <a:endParaRPr lang="en-GB" dirty="0"/>
        </a:p>
      </dgm:t>
    </dgm:pt>
    <dgm:pt modelId="{C57C1A6F-09B0-4287-9B9D-67FAC5DA9981}" type="parTrans" cxnId="{7090F804-A779-4B54-9E13-8494D4538F9A}">
      <dgm:prSet/>
      <dgm:spPr/>
      <dgm:t>
        <a:bodyPr/>
        <a:lstStyle/>
        <a:p>
          <a:endParaRPr lang="en-GB"/>
        </a:p>
      </dgm:t>
    </dgm:pt>
    <dgm:pt modelId="{8704BECF-4548-4782-96AD-83DA8196450A}" type="sibTrans" cxnId="{7090F804-A779-4B54-9E13-8494D4538F9A}">
      <dgm:prSet/>
      <dgm:spPr/>
      <dgm:t>
        <a:bodyPr/>
        <a:lstStyle/>
        <a:p>
          <a:endParaRPr lang="en-GB"/>
        </a:p>
      </dgm:t>
    </dgm:pt>
    <dgm:pt modelId="{D8638D49-81FC-4069-AD83-00CBAF82E9C1}">
      <dgm:prSet phldrT="[Text]"/>
      <dgm:spPr/>
      <dgm:t>
        <a:bodyPr/>
        <a:lstStyle/>
        <a:p>
          <a:r>
            <a:rPr lang="en-GB" dirty="0" smtClean="0"/>
            <a:t>Calibration</a:t>
          </a:r>
          <a:endParaRPr lang="en-GB" dirty="0"/>
        </a:p>
      </dgm:t>
    </dgm:pt>
    <dgm:pt modelId="{46A6E2F0-D359-4D4C-9AA0-103395B85169}" type="parTrans" cxnId="{B9008D2C-6EAA-4282-86BC-3EE352E93D30}">
      <dgm:prSet/>
      <dgm:spPr/>
      <dgm:t>
        <a:bodyPr/>
        <a:lstStyle/>
        <a:p>
          <a:endParaRPr lang="en-GB"/>
        </a:p>
      </dgm:t>
    </dgm:pt>
    <dgm:pt modelId="{60159A8D-0B56-4136-9222-02A4A9E6C392}" type="sibTrans" cxnId="{B9008D2C-6EAA-4282-86BC-3EE352E93D30}">
      <dgm:prSet/>
      <dgm:spPr/>
      <dgm:t>
        <a:bodyPr/>
        <a:lstStyle/>
        <a:p>
          <a:endParaRPr lang="en-GB"/>
        </a:p>
      </dgm:t>
    </dgm:pt>
    <dgm:pt modelId="{9F58EE0E-D5C7-4A83-9ED3-467F45C8C276}" type="pres">
      <dgm:prSet presAssocID="{A5E3C822-1551-49E1-9553-307EEC8A4417}" presName="Name0" presStyleCnt="0">
        <dgm:presLayoutVars>
          <dgm:dir/>
          <dgm:animLvl val="lvl"/>
          <dgm:resizeHandles val="exact"/>
        </dgm:presLayoutVars>
      </dgm:prSet>
      <dgm:spPr/>
    </dgm:pt>
    <dgm:pt modelId="{4784435F-702A-4708-986B-BA405BE1B313}" type="pres">
      <dgm:prSet presAssocID="{AC3070FE-4E71-4066-AD9F-EA3511CAEF92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C96F0D3-C21E-4E27-926D-B503EBEEC2EC}" type="pres">
      <dgm:prSet presAssocID="{8A21B47C-B2BF-46E9-9228-39C1C82893E0}" presName="parTxOnlySpace" presStyleCnt="0"/>
      <dgm:spPr/>
    </dgm:pt>
    <dgm:pt modelId="{171F3FDB-EE3C-451D-83CA-E422749ED961}" type="pres">
      <dgm:prSet presAssocID="{26372391-BBC3-48AF-A0F1-214E68E8E0FB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C206927-8FC3-4E65-941A-DA7E92090B63}" type="pres">
      <dgm:prSet presAssocID="{8704BECF-4548-4782-96AD-83DA8196450A}" presName="parTxOnlySpace" presStyleCnt="0"/>
      <dgm:spPr/>
    </dgm:pt>
    <dgm:pt modelId="{F0F89768-93B8-4631-A089-FAEFAE5EAA1F}" type="pres">
      <dgm:prSet presAssocID="{D8638D49-81FC-4069-AD83-00CBAF82E9C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80E0D5E7-9804-42AB-B2CF-4DFC94667399}" type="presOf" srcId="{A5E3C822-1551-49E1-9553-307EEC8A4417}" destId="{9F58EE0E-D5C7-4A83-9ED3-467F45C8C276}" srcOrd="0" destOrd="0" presId="urn:microsoft.com/office/officeart/2005/8/layout/chevron1"/>
    <dgm:cxn modelId="{B9008D2C-6EAA-4282-86BC-3EE352E93D30}" srcId="{A5E3C822-1551-49E1-9553-307EEC8A4417}" destId="{D8638D49-81FC-4069-AD83-00CBAF82E9C1}" srcOrd="2" destOrd="0" parTransId="{46A6E2F0-D359-4D4C-9AA0-103395B85169}" sibTransId="{60159A8D-0B56-4136-9222-02A4A9E6C392}"/>
    <dgm:cxn modelId="{92882EAA-9B7A-4BAC-8CFB-11C25F579C72}" type="presOf" srcId="{AC3070FE-4E71-4066-AD9F-EA3511CAEF92}" destId="{4784435F-702A-4708-986B-BA405BE1B313}" srcOrd="0" destOrd="0" presId="urn:microsoft.com/office/officeart/2005/8/layout/chevron1"/>
    <dgm:cxn modelId="{7090F804-A779-4B54-9E13-8494D4538F9A}" srcId="{A5E3C822-1551-49E1-9553-307EEC8A4417}" destId="{26372391-BBC3-48AF-A0F1-214E68E8E0FB}" srcOrd="1" destOrd="0" parTransId="{C57C1A6F-09B0-4287-9B9D-67FAC5DA9981}" sibTransId="{8704BECF-4548-4782-96AD-83DA8196450A}"/>
    <dgm:cxn modelId="{07AE0CD1-8D7A-4246-9ACD-71CD1D255BE9}" type="presOf" srcId="{26372391-BBC3-48AF-A0F1-214E68E8E0FB}" destId="{171F3FDB-EE3C-451D-83CA-E422749ED961}" srcOrd="0" destOrd="0" presId="urn:microsoft.com/office/officeart/2005/8/layout/chevron1"/>
    <dgm:cxn modelId="{96F2B9F0-A840-4ADE-95C1-194997A163F3}" type="presOf" srcId="{D8638D49-81FC-4069-AD83-00CBAF82E9C1}" destId="{F0F89768-93B8-4631-A089-FAEFAE5EAA1F}" srcOrd="0" destOrd="0" presId="urn:microsoft.com/office/officeart/2005/8/layout/chevron1"/>
    <dgm:cxn modelId="{8BDD585E-38F7-4A91-82FF-3B420EA31F7E}" srcId="{A5E3C822-1551-49E1-9553-307EEC8A4417}" destId="{AC3070FE-4E71-4066-AD9F-EA3511CAEF92}" srcOrd="0" destOrd="0" parTransId="{9A136E2F-6FD9-4360-8BD9-9C170498B71C}" sibTransId="{8A21B47C-B2BF-46E9-9228-39C1C82893E0}"/>
    <dgm:cxn modelId="{3177E7B0-4789-40E6-9786-E91F43881E5B}" type="presParOf" srcId="{9F58EE0E-D5C7-4A83-9ED3-467F45C8C276}" destId="{4784435F-702A-4708-986B-BA405BE1B313}" srcOrd="0" destOrd="0" presId="urn:microsoft.com/office/officeart/2005/8/layout/chevron1"/>
    <dgm:cxn modelId="{B9736D24-BDA9-4871-8160-B996D7A9A13F}" type="presParOf" srcId="{9F58EE0E-D5C7-4A83-9ED3-467F45C8C276}" destId="{DC96F0D3-C21E-4E27-926D-B503EBEEC2EC}" srcOrd="1" destOrd="0" presId="urn:microsoft.com/office/officeart/2005/8/layout/chevron1"/>
    <dgm:cxn modelId="{919727DE-C100-46CD-BC71-4BAD0BC40E57}" type="presParOf" srcId="{9F58EE0E-D5C7-4A83-9ED3-467F45C8C276}" destId="{171F3FDB-EE3C-451D-83CA-E422749ED961}" srcOrd="2" destOrd="0" presId="urn:microsoft.com/office/officeart/2005/8/layout/chevron1"/>
    <dgm:cxn modelId="{4BC65E96-155E-4122-96B8-40FB8512A10E}" type="presParOf" srcId="{9F58EE0E-D5C7-4A83-9ED3-467F45C8C276}" destId="{2C206927-8FC3-4E65-941A-DA7E92090B63}" srcOrd="3" destOrd="0" presId="urn:microsoft.com/office/officeart/2005/8/layout/chevron1"/>
    <dgm:cxn modelId="{25B91ADD-4479-4F01-B639-2502FB4C3019}" type="presParOf" srcId="{9F58EE0E-D5C7-4A83-9ED3-467F45C8C276}" destId="{F0F89768-93B8-4631-A089-FAEFAE5EAA1F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8B9D2-13F6-4907-A1CC-CDC656C5E138}">
      <dsp:nvSpPr>
        <dsp:cNvPr id="0" name=""/>
        <dsp:cNvSpPr/>
      </dsp:nvSpPr>
      <dsp:spPr>
        <a:xfrm>
          <a:off x="4776" y="399397"/>
          <a:ext cx="1116591" cy="111659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AAA9CE3-4112-458C-9D94-332D31BF6D2D}">
      <dsp:nvSpPr>
        <dsp:cNvPr id="0" name=""/>
        <dsp:cNvSpPr/>
      </dsp:nvSpPr>
      <dsp:spPr>
        <a:xfrm>
          <a:off x="186546" y="1069352"/>
          <a:ext cx="1116591" cy="1116591"/>
        </a:xfrm>
        <a:prstGeom prst="roundRect">
          <a:avLst>
            <a:gd name="adj" fmla="val 10000"/>
          </a:avLst>
        </a:prstGeom>
        <a:solidFill>
          <a:srgbClr val="EFEED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1) RDS footprints</a:t>
          </a:r>
          <a:r>
            <a:rPr lang="en-GB" sz="10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Determine EQ scenarios based on exposure and seismicity</a:t>
          </a:r>
          <a:endParaRPr lang="en-GB" sz="10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219250" y="1102056"/>
        <a:ext cx="1051183" cy="1051183"/>
      </dsp:txXfrm>
    </dsp:sp>
    <dsp:sp modelId="{FFD05DD7-053B-427C-9156-BE88A4436390}">
      <dsp:nvSpPr>
        <dsp:cNvPr id="0" name=""/>
        <dsp:cNvSpPr/>
      </dsp:nvSpPr>
      <dsp:spPr>
        <a:xfrm>
          <a:off x="1336447" y="823542"/>
          <a:ext cx="215080" cy="2683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1336447" y="877202"/>
        <a:ext cx="150556" cy="160981"/>
      </dsp:txXfrm>
    </dsp:sp>
    <dsp:sp modelId="{A294AC0C-E52A-4D54-8A19-FB67E4750F73}">
      <dsp:nvSpPr>
        <dsp:cNvPr id="0" name=""/>
        <dsp:cNvSpPr/>
      </dsp:nvSpPr>
      <dsp:spPr>
        <a:xfrm>
          <a:off x="1735882" y="399397"/>
          <a:ext cx="1116591" cy="1116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5000" b="-1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93726F-7DDA-48EB-8D08-466BB5E0D51B}">
      <dsp:nvSpPr>
        <dsp:cNvPr id="0" name=""/>
        <dsp:cNvSpPr/>
      </dsp:nvSpPr>
      <dsp:spPr>
        <a:xfrm>
          <a:off x="1917653" y="1069352"/>
          <a:ext cx="1116591" cy="1116591"/>
        </a:xfrm>
        <a:prstGeom prst="roundRect">
          <a:avLst>
            <a:gd name="adj" fmla="val 10000"/>
          </a:avLst>
        </a:prstGeom>
        <a:solidFill>
          <a:srgbClr val="EFEED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2) RDS loss propensity</a:t>
          </a:r>
          <a:r>
            <a:rPr lang="en-GB" sz="10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Use GEM to generate EQ shaking footprints</a:t>
          </a:r>
          <a:endParaRPr lang="en-GB" sz="10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1950357" y="1102056"/>
        <a:ext cx="1051183" cy="1051183"/>
      </dsp:txXfrm>
    </dsp:sp>
    <dsp:sp modelId="{CDBFA470-D650-4263-95EE-EE050EE9A685}">
      <dsp:nvSpPr>
        <dsp:cNvPr id="0" name=""/>
        <dsp:cNvSpPr/>
      </dsp:nvSpPr>
      <dsp:spPr>
        <a:xfrm>
          <a:off x="3067554" y="823542"/>
          <a:ext cx="215080" cy="2683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3067554" y="877202"/>
        <a:ext cx="150556" cy="160981"/>
      </dsp:txXfrm>
    </dsp:sp>
    <dsp:sp modelId="{EC9EF4CC-A6D2-4FDA-A1A2-F5A6A46AF08D}">
      <dsp:nvSpPr>
        <dsp:cNvPr id="0" name=""/>
        <dsp:cNvSpPr/>
      </dsp:nvSpPr>
      <dsp:spPr>
        <a:xfrm>
          <a:off x="3466988" y="399397"/>
          <a:ext cx="1116591" cy="1116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E571C84-A51E-49B0-A00E-7A18552D1336}">
      <dsp:nvSpPr>
        <dsp:cNvPr id="0" name=""/>
        <dsp:cNvSpPr/>
      </dsp:nvSpPr>
      <dsp:spPr>
        <a:xfrm>
          <a:off x="3648759" y="1069352"/>
          <a:ext cx="1116591" cy="1116591"/>
        </a:xfrm>
        <a:prstGeom prst="roundRect">
          <a:avLst>
            <a:gd name="adj" fmla="val 10000"/>
          </a:avLst>
        </a:prstGeom>
        <a:solidFill>
          <a:srgbClr val="EFEED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3) Loss Severity &amp; Frequency</a:t>
          </a:r>
          <a:r>
            <a:rPr lang="en-GB" sz="100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Derive damage ratios at different locations</a:t>
          </a:r>
          <a:endParaRPr lang="en-GB" sz="100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3681463" y="1102056"/>
        <a:ext cx="1051183" cy="1051183"/>
      </dsp:txXfrm>
    </dsp:sp>
    <dsp:sp modelId="{CFE00C02-EE7C-4E5F-8A19-E7ADE42DFED3}">
      <dsp:nvSpPr>
        <dsp:cNvPr id="0" name=""/>
        <dsp:cNvSpPr/>
      </dsp:nvSpPr>
      <dsp:spPr>
        <a:xfrm>
          <a:off x="4798660" y="823542"/>
          <a:ext cx="215080" cy="2683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4798660" y="877202"/>
        <a:ext cx="150556" cy="160981"/>
      </dsp:txXfrm>
    </dsp:sp>
    <dsp:sp modelId="{578EB14E-86DA-4D7D-8D6E-6513C16457A5}">
      <dsp:nvSpPr>
        <dsp:cNvPr id="0" name=""/>
        <dsp:cNvSpPr/>
      </dsp:nvSpPr>
      <dsp:spPr>
        <a:xfrm>
          <a:off x="5198095" y="399397"/>
          <a:ext cx="1116591" cy="1116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AAF4EA4-B474-40C7-9058-F5305EC8BD65}">
      <dsp:nvSpPr>
        <dsp:cNvPr id="0" name=""/>
        <dsp:cNvSpPr/>
      </dsp:nvSpPr>
      <dsp:spPr>
        <a:xfrm>
          <a:off x="5379865" y="1069352"/>
          <a:ext cx="1116591" cy="1116591"/>
        </a:xfrm>
        <a:prstGeom prst="roundRect">
          <a:avLst>
            <a:gd name="adj" fmla="val 10000"/>
          </a:avLst>
        </a:prstGeom>
        <a:solidFill>
          <a:srgbClr val="EFEED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4) Apply the footprints and damage ratios </a:t>
          </a:r>
          <a:r>
            <a:rPr lang="en-GB" sz="10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to the selected exposure</a:t>
          </a:r>
          <a:endParaRPr lang="en-GB" sz="1000" b="0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5412569" y="1102056"/>
        <a:ext cx="1051183" cy="1051183"/>
      </dsp:txXfrm>
    </dsp:sp>
    <dsp:sp modelId="{E8209D2B-8E93-4F4D-AC8B-1EFAF881BABB}">
      <dsp:nvSpPr>
        <dsp:cNvPr id="0" name=""/>
        <dsp:cNvSpPr/>
      </dsp:nvSpPr>
      <dsp:spPr>
        <a:xfrm>
          <a:off x="6529766" y="823542"/>
          <a:ext cx="215080" cy="26830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800" kern="1200">
            <a:solidFill>
              <a:sysClr val="window" lastClr="FFFFFF"/>
            </a:solidFill>
            <a:latin typeface="Georgia"/>
            <a:ea typeface="+mn-ea"/>
            <a:cs typeface="+mn-cs"/>
          </a:endParaRPr>
        </a:p>
      </dsp:txBody>
      <dsp:txXfrm>
        <a:off x="6529766" y="877202"/>
        <a:ext cx="150556" cy="160981"/>
      </dsp:txXfrm>
    </dsp:sp>
    <dsp:sp modelId="{A5B58323-FFBC-4776-A604-E6293B2B1F07}">
      <dsp:nvSpPr>
        <dsp:cNvPr id="0" name=""/>
        <dsp:cNvSpPr/>
      </dsp:nvSpPr>
      <dsp:spPr>
        <a:xfrm>
          <a:off x="6929201" y="399397"/>
          <a:ext cx="1116591" cy="111659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/>
          <a:srcRect/>
          <a:stretch>
            <a:fillRect t="-19000" b="-1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9644BDA-6F38-4D65-AD08-3857CD9CAEF8}">
      <dsp:nvSpPr>
        <dsp:cNvPr id="0" name=""/>
        <dsp:cNvSpPr/>
      </dsp:nvSpPr>
      <dsp:spPr>
        <a:xfrm>
          <a:off x="7110972" y="1069352"/>
          <a:ext cx="1116591" cy="1116591"/>
        </a:xfrm>
        <a:prstGeom prst="roundRect">
          <a:avLst>
            <a:gd name="adj" fmla="val 10000"/>
          </a:avLst>
        </a:prstGeom>
        <a:solidFill>
          <a:srgbClr val="EFEEDE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000" b="1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5) RDS loss estimates</a:t>
          </a:r>
          <a:r>
            <a:rPr lang="en-GB" sz="1000" b="0" kern="1200" dirty="0" smtClean="0">
              <a:solidFill>
                <a:schemeClr val="tx1"/>
              </a:solidFill>
              <a:latin typeface="+mj-lt"/>
              <a:ea typeface="+mn-ea"/>
              <a:cs typeface="+mn-cs"/>
            </a:rPr>
            <a:t>: Identify improvements and their potential impact</a:t>
          </a:r>
          <a:endParaRPr lang="en-GB" sz="1000" b="1" kern="1200" dirty="0">
            <a:solidFill>
              <a:schemeClr val="tx1"/>
            </a:solidFill>
            <a:latin typeface="+mj-lt"/>
            <a:ea typeface="+mn-ea"/>
            <a:cs typeface="+mn-cs"/>
          </a:endParaRPr>
        </a:p>
      </dsp:txBody>
      <dsp:txXfrm>
        <a:off x="7143676" y="1102056"/>
        <a:ext cx="1051183" cy="105118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4435F-702A-4708-986B-BA405BE1B313}">
      <dsp:nvSpPr>
        <dsp:cNvPr id="0" name=""/>
        <dsp:cNvSpPr/>
      </dsp:nvSpPr>
      <dsp:spPr>
        <a:xfrm>
          <a:off x="2529" y="0"/>
          <a:ext cx="3082066" cy="112851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Hazard</a:t>
          </a:r>
          <a:endParaRPr lang="en-GB" sz="2600" kern="1200" dirty="0"/>
        </a:p>
      </dsp:txBody>
      <dsp:txXfrm>
        <a:off x="566789" y="0"/>
        <a:ext cx="1953547" cy="1128519"/>
      </dsp:txXfrm>
    </dsp:sp>
    <dsp:sp modelId="{171F3FDB-EE3C-451D-83CA-E422749ED961}">
      <dsp:nvSpPr>
        <dsp:cNvPr id="0" name=""/>
        <dsp:cNvSpPr/>
      </dsp:nvSpPr>
      <dsp:spPr>
        <a:xfrm>
          <a:off x="2776389" y="0"/>
          <a:ext cx="3082066" cy="112851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Vulnerability</a:t>
          </a:r>
          <a:endParaRPr lang="en-GB" sz="2600" kern="1200" dirty="0"/>
        </a:p>
      </dsp:txBody>
      <dsp:txXfrm>
        <a:off x="3340649" y="0"/>
        <a:ext cx="1953547" cy="1128519"/>
      </dsp:txXfrm>
    </dsp:sp>
    <dsp:sp modelId="{F0F89768-93B8-4631-A089-FAEFAE5EAA1F}">
      <dsp:nvSpPr>
        <dsp:cNvPr id="0" name=""/>
        <dsp:cNvSpPr/>
      </dsp:nvSpPr>
      <dsp:spPr>
        <a:xfrm>
          <a:off x="5550249" y="0"/>
          <a:ext cx="3082066" cy="112851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4013" tIns="34671" rIns="34671" bIns="34671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600" kern="1200" dirty="0" smtClean="0"/>
            <a:t>Calibration</a:t>
          </a:r>
          <a:endParaRPr lang="en-GB" sz="2600" kern="1200" dirty="0"/>
        </a:p>
      </dsp:txBody>
      <dsp:txXfrm>
        <a:off x="6114509" y="0"/>
        <a:ext cx="1953547" cy="11285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7663" cy="498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3488" y="2"/>
            <a:ext cx="2887662" cy="4984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8E9073B-4959-45C7-B073-80E666D0F156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165"/>
            <a:ext cx="2887663" cy="498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3488" y="9428165"/>
            <a:ext cx="2887662" cy="49847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A2E3117-5E57-4802-B352-DDFBD68436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6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0DEA6C-A6F2-434B-9255-5ED1501E385E}" type="datetimeFigureOut">
              <a:rPr lang="en-US"/>
              <a:pPr>
                <a:defRPr/>
              </a:pPr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2488" y="744538"/>
            <a:ext cx="4960937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1" y="4714875"/>
            <a:ext cx="532923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164"/>
            <a:ext cx="2887663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3488" y="9428164"/>
            <a:ext cx="2887662" cy="4968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408292-C766-43CD-95A8-968A86D0C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79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408292-C766-43CD-95A8-968A86D0C5A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920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 smtClean="0"/>
              <a:t>An award winning collaboration between public science and the finance academia sector with over 50 institutions, universities and firms, strengthening the link between industry and academia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9E46A13-FF9A-4B76-9416-51134B28917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2F09343-9F3B-4224-9035-D80F23BD1B9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23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6196013"/>
            <a:ext cx="302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2012950" y="1522413"/>
            <a:ext cx="4257675" cy="354012"/>
          </a:xfrm>
          <a:custGeom>
            <a:avLst/>
            <a:gdLst>
              <a:gd name="T0" fmla="*/ 0 w 4464"/>
              <a:gd name="T1" fmla="*/ 2147483647 h 369"/>
              <a:gd name="T2" fmla="*/ 0 w 4464"/>
              <a:gd name="T3" fmla="*/ 2147483647 h 369"/>
              <a:gd name="T4" fmla="*/ 2147483647 w 4464"/>
              <a:gd name="T5" fmla="*/ 2147483647 h 369"/>
              <a:gd name="T6" fmla="*/ 2147483647 w 4464"/>
              <a:gd name="T7" fmla="*/ 0 h 369"/>
              <a:gd name="T8" fmla="*/ 0 w 4464"/>
              <a:gd name="T9" fmla="*/ 0 h 369"/>
              <a:gd name="T10" fmla="*/ 0 w 4464"/>
              <a:gd name="T11" fmla="*/ 2147483647 h 3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4464" h="369">
                <a:moveTo>
                  <a:pt x="0" y="369"/>
                </a:moveTo>
                <a:lnTo>
                  <a:pt x="0" y="369"/>
                </a:lnTo>
                <a:lnTo>
                  <a:pt x="4464" y="369"/>
                </a:lnTo>
                <a:lnTo>
                  <a:pt x="446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457200" y="3013075"/>
            <a:ext cx="1611313" cy="2813050"/>
          </a:xfrm>
          <a:custGeom>
            <a:avLst/>
            <a:gdLst>
              <a:gd name="T0" fmla="*/ 0 w 1689"/>
              <a:gd name="T1" fmla="*/ 2147483647 h 2943"/>
              <a:gd name="T2" fmla="*/ 0 w 1689"/>
              <a:gd name="T3" fmla="*/ 2147483647 h 2943"/>
              <a:gd name="T4" fmla="*/ 2147483647 w 1689"/>
              <a:gd name="T5" fmla="*/ 2147483647 h 2943"/>
              <a:gd name="T6" fmla="*/ 2147483647 w 1689"/>
              <a:gd name="T7" fmla="*/ 0 h 2943"/>
              <a:gd name="T8" fmla="*/ 0 w 1689"/>
              <a:gd name="T9" fmla="*/ 0 h 2943"/>
              <a:gd name="T10" fmla="*/ 0 w 1689"/>
              <a:gd name="T11" fmla="*/ 2147483647 h 2943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89" h="2943">
                <a:moveTo>
                  <a:pt x="0" y="2943"/>
                </a:moveTo>
                <a:lnTo>
                  <a:pt x="0" y="2943"/>
                </a:lnTo>
                <a:lnTo>
                  <a:pt x="1689" y="2943"/>
                </a:lnTo>
                <a:lnTo>
                  <a:pt x="1689" y="0"/>
                </a:lnTo>
                <a:lnTo>
                  <a:pt x="0" y="0"/>
                </a:lnTo>
                <a:lnTo>
                  <a:pt x="0" y="294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7"/>
          <p:cNvSpPr>
            <a:spLocks/>
          </p:cNvSpPr>
          <p:nvPr userDrawn="1"/>
        </p:nvSpPr>
        <p:spPr bwMode="auto">
          <a:xfrm>
            <a:off x="3067050" y="5522913"/>
            <a:ext cx="1074738" cy="303212"/>
          </a:xfrm>
          <a:custGeom>
            <a:avLst/>
            <a:gdLst>
              <a:gd name="T0" fmla="*/ 0 w 1126"/>
              <a:gd name="T1" fmla="*/ 2147483647 h 317"/>
              <a:gd name="T2" fmla="*/ 0 w 1126"/>
              <a:gd name="T3" fmla="*/ 2147483647 h 317"/>
              <a:gd name="T4" fmla="*/ 2147483647 w 1126"/>
              <a:gd name="T5" fmla="*/ 2147483647 h 317"/>
              <a:gd name="T6" fmla="*/ 2147483647 w 1126"/>
              <a:gd name="T7" fmla="*/ 0 h 317"/>
              <a:gd name="T8" fmla="*/ 0 w 1126"/>
              <a:gd name="T9" fmla="*/ 0 h 317"/>
              <a:gd name="T10" fmla="*/ 0 w 1126"/>
              <a:gd name="T11" fmla="*/ 2147483647 h 3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6" h="317">
                <a:moveTo>
                  <a:pt x="0" y="317"/>
                </a:moveTo>
                <a:lnTo>
                  <a:pt x="0" y="317"/>
                </a:lnTo>
                <a:lnTo>
                  <a:pt x="1126" y="317"/>
                </a:lnTo>
                <a:lnTo>
                  <a:pt x="1126" y="0"/>
                </a:lnTo>
                <a:lnTo>
                  <a:pt x="0" y="0"/>
                </a:lnTo>
                <a:lnTo>
                  <a:pt x="0" y="3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5740400" y="4086225"/>
            <a:ext cx="1074738" cy="1739900"/>
          </a:xfrm>
          <a:custGeom>
            <a:avLst/>
            <a:gdLst>
              <a:gd name="T0" fmla="*/ 0 w 1126"/>
              <a:gd name="T1" fmla="*/ 2147483647 h 1820"/>
              <a:gd name="T2" fmla="*/ 0 w 1126"/>
              <a:gd name="T3" fmla="*/ 2147483647 h 1820"/>
              <a:gd name="T4" fmla="*/ 2147483647 w 1126"/>
              <a:gd name="T5" fmla="*/ 2147483647 h 1820"/>
              <a:gd name="T6" fmla="*/ 2147483647 w 1126"/>
              <a:gd name="T7" fmla="*/ 0 h 1820"/>
              <a:gd name="T8" fmla="*/ 0 w 1126"/>
              <a:gd name="T9" fmla="*/ 0 h 1820"/>
              <a:gd name="T10" fmla="*/ 0 w 1126"/>
              <a:gd name="T11" fmla="*/ 2147483647 h 18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26" h="1820">
                <a:moveTo>
                  <a:pt x="0" y="1820"/>
                </a:moveTo>
                <a:lnTo>
                  <a:pt x="0" y="1820"/>
                </a:lnTo>
                <a:lnTo>
                  <a:pt x="1126" y="1820"/>
                </a:lnTo>
                <a:lnTo>
                  <a:pt x="1126" y="0"/>
                </a:lnTo>
                <a:lnTo>
                  <a:pt x="0" y="0"/>
                </a:lnTo>
                <a:lnTo>
                  <a:pt x="0" y="18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4140200" y="3717925"/>
            <a:ext cx="531813" cy="358775"/>
          </a:xfrm>
          <a:custGeom>
            <a:avLst/>
            <a:gdLst>
              <a:gd name="T0" fmla="*/ 0 w 557"/>
              <a:gd name="T1" fmla="*/ 2147483647 h 375"/>
              <a:gd name="T2" fmla="*/ 0 w 557"/>
              <a:gd name="T3" fmla="*/ 2147483647 h 375"/>
              <a:gd name="T4" fmla="*/ 2147483647 w 557"/>
              <a:gd name="T5" fmla="*/ 2147483647 h 375"/>
              <a:gd name="T6" fmla="*/ 2147483647 w 557"/>
              <a:gd name="T7" fmla="*/ 0 h 375"/>
              <a:gd name="T8" fmla="*/ 0 w 557"/>
              <a:gd name="T9" fmla="*/ 0 h 375"/>
              <a:gd name="T10" fmla="*/ 0 w 557"/>
              <a:gd name="T11" fmla="*/ 2147483647 h 3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57" h="375">
                <a:moveTo>
                  <a:pt x="0" y="375"/>
                </a:moveTo>
                <a:lnTo>
                  <a:pt x="0" y="375"/>
                </a:lnTo>
                <a:lnTo>
                  <a:pt x="557" y="375"/>
                </a:lnTo>
                <a:lnTo>
                  <a:pt x="557" y="0"/>
                </a:lnTo>
                <a:lnTo>
                  <a:pt x="0" y="0"/>
                </a:lnTo>
                <a:lnTo>
                  <a:pt x="0" y="37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7332663" y="2995613"/>
            <a:ext cx="539750" cy="742950"/>
          </a:xfrm>
          <a:custGeom>
            <a:avLst/>
            <a:gdLst>
              <a:gd name="T0" fmla="*/ 0 w 566"/>
              <a:gd name="T1" fmla="*/ 2147483647 h 778"/>
              <a:gd name="T2" fmla="*/ 0 w 566"/>
              <a:gd name="T3" fmla="*/ 2147483647 h 778"/>
              <a:gd name="T4" fmla="*/ 2147483647 w 566"/>
              <a:gd name="T5" fmla="*/ 2147483647 h 778"/>
              <a:gd name="T6" fmla="*/ 2147483647 w 566"/>
              <a:gd name="T7" fmla="*/ 0 h 778"/>
              <a:gd name="T8" fmla="*/ 0 w 566"/>
              <a:gd name="T9" fmla="*/ 0 h 778"/>
              <a:gd name="T10" fmla="*/ 0 w 566"/>
              <a:gd name="T11" fmla="*/ 2147483647 h 7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66" h="778">
                <a:moveTo>
                  <a:pt x="0" y="778"/>
                </a:moveTo>
                <a:lnTo>
                  <a:pt x="0" y="778"/>
                </a:lnTo>
                <a:lnTo>
                  <a:pt x="566" y="778"/>
                </a:lnTo>
                <a:lnTo>
                  <a:pt x="566" y="0"/>
                </a:lnTo>
                <a:lnTo>
                  <a:pt x="0" y="0"/>
                </a:lnTo>
                <a:lnTo>
                  <a:pt x="0" y="77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7891463" y="1522413"/>
            <a:ext cx="806450" cy="354012"/>
          </a:xfrm>
          <a:custGeom>
            <a:avLst/>
            <a:gdLst>
              <a:gd name="T0" fmla="*/ 0 w 844"/>
              <a:gd name="T1" fmla="*/ 2147483647 h 369"/>
              <a:gd name="T2" fmla="*/ 0 w 844"/>
              <a:gd name="T3" fmla="*/ 2147483647 h 369"/>
              <a:gd name="T4" fmla="*/ 2147483647 w 844"/>
              <a:gd name="T5" fmla="*/ 2147483647 h 369"/>
              <a:gd name="T6" fmla="*/ 2147483647 w 844"/>
              <a:gd name="T7" fmla="*/ 0 h 369"/>
              <a:gd name="T8" fmla="*/ 0 w 844"/>
              <a:gd name="T9" fmla="*/ 0 h 369"/>
              <a:gd name="T10" fmla="*/ 0 w 844"/>
              <a:gd name="T11" fmla="*/ 2147483647 h 36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44" h="369">
                <a:moveTo>
                  <a:pt x="0" y="369"/>
                </a:moveTo>
                <a:lnTo>
                  <a:pt x="0" y="369"/>
                </a:lnTo>
                <a:lnTo>
                  <a:pt x="844" y="369"/>
                </a:lnTo>
                <a:lnTo>
                  <a:pt x="844" y="0"/>
                </a:lnTo>
                <a:lnTo>
                  <a:pt x="0" y="0"/>
                </a:lnTo>
                <a:lnTo>
                  <a:pt x="0" y="3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307777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57200" y="804672"/>
            <a:ext cx="6553200" cy="276999"/>
          </a:xfrm>
          <a:prstGeom prst="rect">
            <a:avLst/>
          </a:prstGeom>
        </p:spPr>
        <p:txBody>
          <a:bodyPr wrap="square"/>
          <a:lstStyle>
            <a:lvl1pPr>
              <a:defRPr sz="175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457200"/>
            <a:ext cx="1524000" cy="184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60EC59F-37AE-402B-B4CB-9ABA2C8286D1}" type="datetime4">
              <a:rPr lang="en-US"/>
              <a:pPr>
                <a:defRPr/>
              </a:pPr>
              <a:t>November 28, 2017</a:t>
            </a:fld>
            <a:endParaRPr lang="en-US" dirty="0"/>
          </a:p>
        </p:txBody>
      </p:sp>
      <p:sp>
        <p:nvSpPr>
          <p:cNvPr id="14" name="Footer Placeholder 3 Copyrigh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815322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3pPr marL="233363" indent="-233363">
              <a:buFont typeface="+mj-lt"/>
              <a:buAutoNum type="arabicPeriod"/>
              <a:defRPr/>
            </a:lvl3pPr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6FBDD-1008-4FCB-9749-CECAB9029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583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4876800" cy="4572000"/>
          </a:xfrm>
        </p:spPr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6"/>
          </p:nvPr>
        </p:nvSpPr>
        <p:spPr>
          <a:xfrm>
            <a:off x="5486400" y="1219200"/>
            <a:ext cx="3200400" cy="4038600"/>
          </a:xfrm>
          <a:solidFill>
            <a:srgbClr val="D8D7DF"/>
          </a:solidFill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7"/>
          </p:nvPr>
        </p:nvSpPr>
        <p:spPr>
          <a:xfrm>
            <a:off x="5791200" y="1524000"/>
            <a:ext cx="2590800" cy="3429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baseline="0">
                <a:solidFill>
                  <a:schemeClr val="accent1"/>
                </a:solidFill>
                <a:latin typeface="Arial" pitchFamily="34" charset="0"/>
              </a:defRPr>
            </a:lvl1pPr>
            <a:lvl2pPr>
              <a:spcAft>
                <a:spcPts val="400"/>
              </a:spcAft>
              <a:defRPr sz="12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7A4D2-DDBF-439C-8FF8-39D1E95BC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" name="Footer Placeholder 4 Copyright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862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1524000"/>
            <a:ext cx="3962400" cy="45720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4648200" y="1524000"/>
            <a:ext cx="40386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75DD8-B3EE-4203-8560-2CBB256352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4 Copyright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870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defRPr sz="3900" b="0" i="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80765-E869-4C15-83F5-074C22D6D7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070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30956-27BA-4F86-BE20-B58E4107EB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4 Copyrigh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833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FCF61-C158-4AA0-B560-10FF1CF527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4 Copyrigh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7573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2898775"/>
            <a:ext cx="766763" cy="2889250"/>
          </a:xfrm>
          <a:prstGeom prst="rect">
            <a:avLst/>
          </a:prstGeom>
          <a:solidFill>
            <a:schemeClr val="bg1">
              <a:lumMod val="50000"/>
            </a:schemeClr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lIns="45720" rIns="45720"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en-US" sz="900" u="sng">
              <a:solidFill>
                <a:srgbClr val="132647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75" y="6092825"/>
            <a:ext cx="1209675" cy="52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185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3185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9630733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43020-E636-4D43-8098-12458EB0A33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65725" cy="92075"/>
          </a:xfrm>
        </p:spPr>
        <p:txBody>
          <a:bodyPr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56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4525963"/>
          </a:xfrm>
          <a:prstGeom prst="rect">
            <a:avLst/>
          </a:prstGeom>
        </p:spPr>
        <p:txBody>
          <a:bodyPr/>
          <a:lstStyle>
            <a:lvl1pPr marL="266700" indent="-26670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90EFF662-AECC-4A1A-AB56-E1704E7AC198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D33692CF-042C-4AD9-843C-8166F973BC6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294892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C1266D2-39FA-470D-A532-85DB2F270AF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05045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6196013"/>
            <a:ext cx="302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5"/>
          <p:cNvSpPr>
            <a:spLocks/>
          </p:cNvSpPr>
          <p:nvPr userDrawn="1"/>
        </p:nvSpPr>
        <p:spPr bwMode="auto">
          <a:xfrm>
            <a:off x="457200" y="2933700"/>
            <a:ext cx="3643313" cy="1449388"/>
          </a:xfrm>
          <a:custGeom>
            <a:avLst/>
            <a:gdLst>
              <a:gd name="T0" fmla="*/ 0 w 3820"/>
              <a:gd name="T1" fmla="*/ 2147483647 h 1517"/>
              <a:gd name="T2" fmla="*/ 0 w 3820"/>
              <a:gd name="T3" fmla="*/ 2147483647 h 1517"/>
              <a:gd name="T4" fmla="*/ 2147483647 w 3820"/>
              <a:gd name="T5" fmla="*/ 2147483647 h 1517"/>
              <a:gd name="T6" fmla="*/ 2147483647 w 3820"/>
              <a:gd name="T7" fmla="*/ 0 h 1517"/>
              <a:gd name="T8" fmla="*/ 0 w 3820"/>
              <a:gd name="T9" fmla="*/ 0 h 1517"/>
              <a:gd name="T10" fmla="*/ 0 w 3820"/>
              <a:gd name="T11" fmla="*/ 2147483647 h 15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20" h="1517">
                <a:moveTo>
                  <a:pt x="0" y="1517"/>
                </a:moveTo>
                <a:lnTo>
                  <a:pt x="0" y="1517"/>
                </a:lnTo>
                <a:lnTo>
                  <a:pt x="3820" y="1517"/>
                </a:lnTo>
                <a:lnTo>
                  <a:pt x="382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6" name="Freeform 6"/>
          <p:cNvSpPr>
            <a:spLocks/>
          </p:cNvSpPr>
          <p:nvPr userDrawn="1"/>
        </p:nvSpPr>
        <p:spPr bwMode="auto">
          <a:xfrm>
            <a:off x="8353425" y="2933700"/>
            <a:ext cx="344488" cy="1449388"/>
          </a:xfrm>
          <a:custGeom>
            <a:avLst/>
            <a:gdLst>
              <a:gd name="T0" fmla="*/ 0 w 360"/>
              <a:gd name="T1" fmla="*/ 2147483647 h 1517"/>
              <a:gd name="T2" fmla="*/ 0 w 360"/>
              <a:gd name="T3" fmla="*/ 2147483647 h 1517"/>
              <a:gd name="T4" fmla="*/ 2147483647 w 360"/>
              <a:gd name="T5" fmla="*/ 2147483647 h 1517"/>
              <a:gd name="T6" fmla="*/ 2147483647 w 360"/>
              <a:gd name="T7" fmla="*/ 0 h 1517"/>
              <a:gd name="T8" fmla="*/ 0 w 360"/>
              <a:gd name="T9" fmla="*/ 0 h 1517"/>
              <a:gd name="T10" fmla="*/ 0 w 360"/>
              <a:gd name="T11" fmla="*/ 2147483647 h 15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1517">
                <a:moveTo>
                  <a:pt x="0" y="1517"/>
                </a:moveTo>
                <a:lnTo>
                  <a:pt x="0" y="1517"/>
                </a:lnTo>
                <a:lnTo>
                  <a:pt x="360" y="1517"/>
                </a:lnTo>
                <a:lnTo>
                  <a:pt x="36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9"/>
          <p:cNvSpPr>
            <a:spLocks/>
          </p:cNvSpPr>
          <p:nvPr userDrawn="1"/>
        </p:nvSpPr>
        <p:spPr bwMode="auto">
          <a:xfrm>
            <a:off x="4851400" y="2933700"/>
            <a:ext cx="2674938" cy="733425"/>
          </a:xfrm>
          <a:custGeom>
            <a:avLst/>
            <a:gdLst>
              <a:gd name="T0" fmla="*/ 0 w 2804"/>
              <a:gd name="T1" fmla="*/ 2147483647 h 768"/>
              <a:gd name="T2" fmla="*/ 0 w 2804"/>
              <a:gd name="T3" fmla="*/ 2147483647 h 768"/>
              <a:gd name="T4" fmla="*/ 2147483647 w 2804"/>
              <a:gd name="T5" fmla="*/ 2147483647 h 768"/>
              <a:gd name="T6" fmla="*/ 2147483647 w 2804"/>
              <a:gd name="T7" fmla="*/ 0 h 768"/>
              <a:gd name="T8" fmla="*/ 0 w 2804"/>
              <a:gd name="T9" fmla="*/ 0 h 768"/>
              <a:gd name="T10" fmla="*/ 0 w 2804"/>
              <a:gd name="T11" fmla="*/ 2147483647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4" h="768">
                <a:moveTo>
                  <a:pt x="0" y="768"/>
                </a:moveTo>
                <a:lnTo>
                  <a:pt x="0" y="768"/>
                </a:lnTo>
                <a:lnTo>
                  <a:pt x="2804" y="768"/>
                </a:lnTo>
                <a:lnTo>
                  <a:pt x="2804" y="0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10"/>
          <p:cNvSpPr>
            <a:spLocks/>
          </p:cNvSpPr>
          <p:nvPr userDrawn="1"/>
        </p:nvSpPr>
        <p:spPr bwMode="auto">
          <a:xfrm>
            <a:off x="5383213" y="1519238"/>
            <a:ext cx="1062037" cy="731837"/>
          </a:xfrm>
          <a:custGeom>
            <a:avLst/>
            <a:gdLst>
              <a:gd name="T0" fmla="*/ 0 w 1114"/>
              <a:gd name="T1" fmla="*/ 2147483647 h 767"/>
              <a:gd name="T2" fmla="*/ 0 w 1114"/>
              <a:gd name="T3" fmla="*/ 2147483647 h 767"/>
              <a:gd name="T4" fmla="*/ 2147483647 w 1114"/>
              <a:gd name="T5" fmla="*/ 2147483647 h 767"/>
              <a:gd name="T6" fmla="*/ 2147483647 w 1114"/>
              <a:gd name="T7" fmla="*/ 0 h 767"/>
              <a:gd name="T8" fmla="*/ 0 w 1114"/>
              <a:gd name="T9" fmla="*/ 0 h 767"/>
              <a:gd name="T10" fmla="*/ 0 w 1114"/>
              <a:gd name="T11" fmla="*/ 2147483647 h 7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4" h="767">
                <a:moveTo>
                  <a:pt x="0" y="767"/>
                </a:moveTo>
                <a:lnTo>
                  <a:pt x="0" y="767"/>
                </a:lnTo>
                <a:lnTo>
                  <a:pt x="1114" y="767"/>
                </a:lnTo>
                <a:lnTo>
                  <a:pt x="1114" y="0"/>
                </a:lnTo>
                <a:lnTo>
                  <a:pt x="0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11"/>
          <p:cNvSpPr>
            <a:spLocks/>
          </p:cNvSpPr>
          <p:nvPr userDrawn="1"/>
        </p:nvSpPr>
        <p:spPr bwMode="auto">
          <a:xfrm>
            <a:off x="5383213" y="5464175"/>
            <a:ext cx="2874962" cy="349250"/>
          </a:xfrm>
          <a:custGeom>
            <a:avLst/>
            <a:gdLst>
              <a:gd name="T0" fmla="*/ 0 w 3015"/>
              <a:gd name="T1" fmla="*/ 2147483647 h 365"/>
              <a:gd name="T2" fmla="*/ 0 w 3015"/>
              <a:gd name="T3" fmla="*/ 2147483647 h 365"/>
              <a:gd name="T4" fmla="*/ 2147483647 w 3015"/>
              <a:gd name="T5" fmla="*/ 2147483647 h 365"/>
              <a:gd name="T6" fmla="*/ 2147483647 w 3015"/>
              <a:gd name="T7" fmla="*/ 0 h 365"/>
              <a:gd name="T8" fmla="*/ 0 w 3015"/>
              <a:gd name="T9" fmla="*/ 0 h 365"/>
              <a:gd name="T10" fmla="*/ 0 w 3015"/>
              <a:gd name="T11" fmla="*/ 2147483647 h 3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5" h="365">
                <a:moveTo>
                  <a:pt x="0" y="365"/>
                </a:moveTo>
                <a:lnTo>
                  <a:pt x="0" y="365"/>
                </a:lnTo>
                <a:lnTo>
                  <a:pt x="3015" y="365"/>
                </a:lnTo>
                <a:lnTo>
                  <a:pt x="3015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Freeform 12"/>
          <p:cNvSpPr>
            <a:spLocks/>
          </p:cNvSpPr>
          <p:nvPr userDrawn="1"/>
        </p:nvSpPr>
        <p:spPr bwMode="auto">
          <a:xfrm>
            <a:off x="457200" y="5464175"/>
            <a:ext cx="814388" cy="349250"/>
          </a:xfrm>
          <a:custGeom>
            <a:avLst/>
            <a:gdLst>
              <a:gd name="T0" fmla="*/ 0 w 854"/>
              <a:gd name="T1" fmla="*/ 2147483647 h 365"/>
              <a:gd name="T2" fmla="*/ 0 w 854"/>
              <a:gd name="T3" fmla="*/ 2147483647 h 365"/>
              <a:gd name="T4" fmla="*/ 2147483647 w 854"/>
              <a:gd name="T5" fmla="*/ 2147483647 h 365"/>
              <a:gd name="T6" fmla="*/ 2147483647 w 854"/>
              <a:gd name="T7" fmla="*/ 0 h 365"/>
              <a:gd name="T8" fmla="*/ 0 w 854"/>
              <a:gd name="T9" fmla="*/ 0 h 365"/>
              <a:gd name="T10" fmla="*/ 0 w 854"/>
              <a:gd name="T11" fmla="*/ 2147483647 h 3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4" h="365">
                <a:moveTo>
                  <a:pt x="0" y="365"/>
                </a:moveTo>
                <a:lnTo>
                  <a:pt x="0" y="365"/>
                </a:lnTo>
                <a:lnTo>
                  <a:pt x="854" y="365"/>
                </a:lnTo>
                <a:lnTo>
                  <a:pt x="854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13"/>
          <p:cNvSpPr>
            <a:spLocks/>
          </p:cNvSpPr>
          <p:nvPr userDrawn="1"/>
        </p:nvSpPr>
        <p:spPr bwMode="auto">
          <a:xfrm>
            <a:off x="1903413" y="1519238"/>
            <a:ext cx="1611312" cy="347662"/>
          </a:xfrm>
          <a:custGeom>
            <a:avLst/>
            <a:gdLst>
              <a:gd name="T0" fmla="*/ 0 w 1690"/>
              <a:gd name="T1" fmla="*/ 2147483647 h 364"/>
              <a:gd name="T2" fmla="*/ 0 w 1690"/>
              <a:gd name="T3" fmla="*/ 2147483647 h 364"/>
              <a:gd name="T4" fmla="*/ 2147483647 w 1690"/>
              <a:gd name="T5" fmla="*/ 2147483647 h 364"/>
              <a:gd name="T6" fmla="*/ 2147483647 w 1690"/>
              <a:gd name="T7" fmla="*/ 0 h 364"/>
              <a:gd name="T8" fmla="*/ 0 w 1690"/>
              <a:gd name="T9" fmla="*/ 0 h 364"/>
              <a:gd name="T10" fmla="*/ 0 w 1690"/>
              <a:gd name="T11" fmla="*/ 2147483647 h 3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0" h="364">
                <a:moveTo>
                  <a:pt x="0" y="364"/>
                </a:moveTo>
                <a:lnTo>
                  <a:pt x="0" y="364"/>
                </a:lnTo>
                <a:lnTo>
                  <a:pt x="1690" y="364"/>
                </a:lnTo>
                <a:lnTo>
                  <a:pt x="1690" y="0"/>
                </a:lnTo>
                <a:lnTo>
                  <a:pt x="0" y="0"/>
                </a:lnTo>
                <a:lnTo>
                  <a:pt x="0" y="3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14"/>
          <p:cNvSpPr>
            <a:spLocks/>
          </p:cNvSpPr>
          <p:nvPr userDrawn="1"/>
        </p:nvSpPr>
        <p:spPr bwMode="auto">
          <a:xfrm>
            <a:off x="457200" y="1519238"/>
            <a:ext cx="328613" cy="608012"/>
          </a:xfrm>
          <a:custGeom>
            <a:avLst/>
            <a:gdLst>
              <a:gd name="T0" fmla="*/ 0 w 345"/>
              <a:gd name="T1" fmla="*/ 2147483647 h 637"/>
              <a:gd name="T2" fmla="*/ 0 w 345"/>
              <a:gd name="T3" fmla="*/ 2147483647 h 637"/>
              <a:gd name="T4" fmla="*/ 2147483647 w 345"/>
              <a:gd name="T5" fmla="*/ 2147483647 h 637"/>
              <a:gd name="T6" fmla="*/ 2147483647 w 345"/>
              <a:gd name="T7" fmla="*/ 0 h 637"/>
              <a:gd name="T8" fmla="*/ 0 w 345"/>
              <a:gd name="T9" fmla="*/ 0 h 637"/>
              <a:gd name="T10" fmla="*/ 0 w 345"/>
              <a:gd name="T11" fmla="*/ 2147483647 h 6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637">
                <a:moveTo>
                  <a:pt x="0" y="637"/>
                </a:moveTo>
                <a:lnTo>
                  <a:pt x="0" y="637"/>
                </a:lnTo>
                <a:lnTo>
                  <a:pt x="345" y="637"/>
                </a:lnTo>
                <a:lnTo>
                  <a:pt x="345" y="0"/>
                </a:lnTo>
                <a:lnTo>
                  <a:pt x="0" y="0"/>
                </a:lnTo>
                <a:lnTo>
                  <a:pt x="0" y="6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307777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804672"/>
            <a:ext cx="6553200" cy="276999"/>
          </a:xfrm>
          <a:prstGeom prst="rect">
            <a:avLst/>
          </a:prstGeom>
        </p:spPr>
        <p:txBody>
          <a:bodyPr wrap="square"/>
          <a:lstStyle>
            <a:lvl1pPr>
              <a:defRPr sz="175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457200"/>
            <a:ext cx="1524000" cy="184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90E32C-87A7-46A2-A2D3-66306320C8E7}" type="datetime4">
              <a:rPr lang="en-US"/>
              <a:pPr>
                <a:defRPr/>
              </a:pPr>
              <a:t>November 28, 2017</a:t>
            </a:fld>
            <a:endParaRPr lang="en-US" dirty="0"/>
          </a:p>
        </p:txBody>
      </p:sp>
      <p:sp>
        <p:nvSpPr>
          <p:cNvPr id="15" name="Footer Placeholder 3 Copyrigh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07496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F3473F-87EA-4817-A7E8-B5A38C3CD22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44072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9220413-675F-4629-8D04-88373A6C9B1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43963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B1092A77-ADB7-48C8-88B9-AF53D35C57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053402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688EC28E-4A15-4149-899A-41368495BD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745656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566CA36-063F-468F-A1E1-348BEB187A5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692425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FC86A45A-F833-4DE8-AEFB-842266993D4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8601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252413" y="6356350"/>
            <a:ext cx="1360487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13E72-69FF-4ED2-88DA-0ADBDD340EB8}" type="datetimeFigureOut">
              <a:rPr lang="en-GB"/>
              <a:pPr>
                <a:defRPr/>
              </a:pPr>
              <a:t>28/11/2017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97B8F1-6A7E-4B53-B283-74C4EBC2FAF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41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72D51872-E419-429A-9BF8-EBB90CEB9FF4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01533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294DA45F-162C-4774-A00B-E51343BE00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255266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8133EE92-B47C-4B9C-9997-8129B1FC8C6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88140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brand Titl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6196013"/>
            <a:ext cx="302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reeform 7"/>
          <p:cNvSpPr>
            <a:spLocks/>
          </p:cNvSpPr>
          <p:nvPr userDrawn="1"/>
        </p:nvSpPr>
        <p:spPr bwMode="auto">
          <a:xfrm>
            <a:off x="457200" y="2933700"/>
            <a:ext cx="3643313" cy="1449388"/>
          </a:xfrm>
          <a:custGeom>
            <a:avLst/>
            <a:gdLst>
              <a:gd name="T0" fmla="*/ 0 w 3820"/>
              <a:gd name="T1" fmla="*/ 2147483647 h 1517"/>
              <a:gd name="T2" fmla="*/ 0 w 3820"/>
              <a:gd name="T3" fmla="*/ 2147483647 h 1517"/>
              <a:gd name="T4" fmla="*/ 2147483647 w 3820"/>
              <a:gd name="T5" fmla="*/ 2147483647 h 1517"/>
              <a:gd name="T6" fmla="*/ 2147483647 w 3820"/>
              <a:gd name="T7" fmla="*/ 0 h 1517"/>
              <a:gd name="T8" fmla="*/ 0 w 3820"/>
              <a:gd name="T9" fmla="*/ 0 h 1517"/>
              <a:gd name="T10" fmla="*/ 0 w 3820"/>
              <a:gd name="T11" fmla="*/ 2147483647 h 15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20" h="1517">
                <a:moveTo>
                  <a:pt x="0" y="1517"/>
                </a:moveTo>
                <a:lnTo>
                  <a:pt x="0" y="1517"/>
                </a:lnTo>
                <a:lnTo>
                  <a:pt x="3820" y="1517"/>
                </a:lnTo>
                <a:lnTo>
                  <a:pt x="382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8353425" y="2933700"/>
            <a:ext cx="344488" cy="1449388"/>
          </a:xfrm>
          <a:custGeom>
            <a:avLst/>
            <a:gdLst>
              <a:gd name="T0" fmla="*/ 0 w 360"/>
              <a:gd name="T1" fmla="*/ 2147483647 h 1517"/>
              <a:gd name="T2" fmla="*/ 0 w 360"/>
              <a:gd name="T3" fmla="*/ 2147483647 h 1517"/>
              <a:gd name="T4" fmla="*/ 2147483647 w 360"/>
              <a:gd name="T5" fmla="*/ 2147483647 h 1517"/>
              <a:gd name="T6" fmla="*/ 2147483647 w 360"/>
              <a:gd name="T7" fmla="*/ 0 h 1517"/>
              <a:gd name="T8" fmla="*/ 0 w 360"/>
              <a:gd name="T9" fmla="*/ 0 h 1517"/>
              <a:gd name="T10" fmla="*/ 0 w 360"/>
              <a:gd name="T11" fmla="*/ 2147483647 h 151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60" h="1517">
                <a:moveTo>
                  <a:pt x="0" y="1517"/>
                </a:moveTo>
                <a:lnTo>
                  <a:pt x="0" y="1517"/>
                </a:lnTo>
                <a:lnTo>
                  <a:pt x="360" y="1517"/>
                </a:lnTo>
                <a:lnTo>
                  <a:pt x="360" y="0"/>
                </a:lnTo>
                <a:lnTo>
                  <a:pt x="0" y="0"/>
                </a:lnTo>
                <a:lnTo>
                  <a:pt x="0" y="151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4851400" y="2933700"/>
            <a:ext cx="2674938" cy="733425"/>
          </a:xfrm>
          <a:custGeom>
            <a:avLst/>
            <a:gdLst>
              <a:gd name="T0" fmla="*/ 0 w 2804"/>
              <a:gd name="T1" fmla="*/ 2147483647 h 768"/>
              <a:gd name="T2" fmla="*/ 0 w 2804"/>
              <a:gd name="T3" fmla="*/ 2147483647 h 768"/>
              <a:gd name="T4" fmla="*/ 2147483647 w 2804"/>
              <a:gd name="T5" fmla="*/ 2147483647 h 768"/>
              <a:gd name="T6" fmla="*/ 2147483647 w 2804"/>
              <a:gd name="T7" fmla="*/ 0 h 768"/>
              <a:gd name="T8" fmla="*/ 0 w 2804"/>
              <a:gd name="T9" fmla="*/ 0 h 768"/>
              <a:gd name="T10" fmla="*/ 0 w 2804"/>
              <a:gd name="T11" fmla="*/ 2147483647 h 76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04" h="768">
                <a:moveTo>
                  <a:pt x="0" y="768"/>
                </a:moveTo>
                <a:lnTo>
                  <a:pt x="0" y="768"/>
                </a:lnTo>
                <a:lnTo>
                  <a:pt x="2804" y="768"/>
                </a:lnTo>
                <a:lnTo>
                  <a:pt x="2804" y="0"/>
                </a:lnTo>
                <a:lnTo>
                  <a:pt x="0" y="0"/>
                </a:lnTo>
                <a:lnTo>
                  <a:pt x="0" y="768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5383213" y="1519238"/>
            <a:ext cx="1062037" cy="731837"/>
          </a:xfrm>
          <a:custGeom>
            <a:avLst/>
            <a:gdLst>
              <a:gd name="T0" fmla="*/ 0 w 1114"/>
              <a:gd name="T1" fmla="*/ 2147483647 h 767"/>
              <a:gd name="T2" fmla="*/ 0 w 1114"/>
              <a:gd name="T3" fmla="*/ 2147483647 h 767"/>
              <a:gd name="T4" fmla="*/ 2147483647 w 1114"/>
              <a:gd name="T5" fmla="*/ 2147483647 h 767"/>
              <a:gd name="T6" fmla="*/ 2147483647 w 1114"/>
              <a:gd name="T7" fmla="*/ 0 h 767"/>
              <a:gd name="T8" fmla="*/ 0 w 1114"/>
              <a:gd name="T9" fmla="*/ 0 h 767"/>
              <a:gd name="T10" fmla="*/ 0 w 1114"/>
              <a:gd name="T11" fmla="*/ 2147483647 h 76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114" h="767">
                <a:moveTo>
                  <a:pt x="0" y="767"/>
                </a:moveTo>
                <a:lnTo>
                  <a:pt x="0" y="767"/>
                </a:lnTo>
                <a:lnTo>
                  <a:pt x="1114" y="767"/>
                </a:lnTo>
                <a:lnTo>
                  <a:pt x="1114" y="0"/>
                </a:lnTo>
                <a:lnTo>
                  <a:pt x="0" y="0"/>
                </a:lnTo>
                <a:lnTo>
                  <a:pt x="0" y="76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5383213" y="5464175"/>
            <a:ext cx="2874962" cy="349250"/>
          </a:xfrm>
          <a:custGeom>
            <a:avLst/>
            <a:gdLst>
              <a:gd name="T0" fmla="*/ 0 w 3015"/>
              <a:gd name="T1" fmla="*/ 2147483647 h 365"/>
              <a:gd name="T2" fmla="*/ 0 w 3015"/>
              <a:gd name="T3" fmla="*/ 2147483647 h 365"/>
              <a:gd name="T4" fmla="*/ 2147483647 w 3015"/>
              <a:gd name="T5" fmla="*/ 2147483647 h 365"/>
              <a:gd name="T6" fmla="*/ 2147483647 w 3015"/>
              <a:gd name="T7" fmla="*/ 0 h 365"/>
              <a:gd name="T8" fmla="*/ 0 w 3015"/>
              <a:gd name="T9" fmla="*/ 0 h 365"/>
              <a:gd name="T10" fmla="*/ 0 w 3015"/>
              <a:gd name="T11" fmla="*/ 2147483647 h 3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15" h="365">
                <a:moveTo>
                  <a:pt x="0" y="365"/>
                </a:moveTo>
                <a:lnTo>
                  <a:pt x="0" y="365"/>
                </a:lnTo>
                <a:lnTo>
                  <a:pt x="3015" y="365"/>
                </a:lnTo>
                <a:lnTo>
                  <a:pt x="3015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457200" y="5464175"/>
            <a:ext cx="814388" cy="349250"/>
          </a:xfrm>
          <a:custGeom>
            <a:avLst/>
            <a:gdLst>
              <a:gd name="T0" fmla="*/ 0 w 854"/>
              <a:gd name="T1" fmla="*/ 2147483647 h 365"/>
              <a:gd name="T2" fmla="*/ 0 w 854"/>
              <a:gd name="T3" fmla="*/ 2147483647 h 365"/>
              <a:gd name="T4" fmla="*/ 2147483647 w 854"/>
              <a:gd name="T5" fmla="*/ 2147483647 h 365"/>
              <a:gd name="T6" fmla="*/ 2147483647 w 854"/>
              <a:gd name="T7" fmla="*/ 0 h 365"/>
              <a:gd name="T8" fmla="*/ 0 w 854"/>
              <a:gd name="T9" fmla="*/ 0 h 365"/>
              <a:gd name="T10" fmla="*/ 0 w 854"/>
              <a:gd name="T11" fmla="*/ 2147483647 h 36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54" h="365">
                <a:moveTo>
                  <a:pt x="0" y="365"/>
                </a:moveTo>
                <a:lnTo>
                  <a:pt x="0" y="365"/>
                </a:lnTo>
                <a:lnTo>
                  <a:pt x="854" y="365"/>
                </a:lnTo>
                <a:lnTo>
                  <a:pt x="854" y="0"/>
                </a:lnTo>
                <a:lnTo>
                  <a:pt x="0" y="0"/>
                </a:lnTo>
                <a:lnTo>
                  <a:pt x="0" y="365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1903413" y="1519238"/>
            <a:ext cx="1611312" cy="347662"/>
          </a:xfrm>
          <a:custGeom>
            <a:avLst/>
            <a:gdLst>
              <a:gd name="T0" fmla="*/ 0 w 1690"/>
              <a:gd name="T1" fmla="*/ 2147483647 h 364"/>
              <a:gd name="T2" fmla="*/ 0 w 1690"/>
              <a:gd name="T3" fmla="*/ 2147483647 h 364"/>
              <a:gd name="T4" fmla="*/ 2147483647 w 1690"/>
              <a:gd name="T5" fmla="*/ 2147483647 h 364"/>
              <a:gd name="T6" fmla="*/ 2147483647 w 1690"/>
              <a:gd name="T7" fmla="*/ 0 h 364"/>
              <a:gd name="T8" fmla="*/ 0 w 1690"/>
              <a:gd name="T9" fmla="*/ 0 h 364"/>
              <a:gd name="T10" fmla="*/ 0 w 1690"/>
              <a:gd name="T11" fmla="*/ 2147483647 h 3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690" h="364">
                <a:moveTo>
                  <a:pt x="0" y="364"/>
                </a:moveTo>
                <a:lnTo>
                  <a:pt x="0" y="364"/>
                </a:lnTo>
                <a:lnTo>
                  <a:pt x="1690" y="364"/>
                </a:lnTo>
                <a:lnTo>
                  <a:pt x="1690" y="0"/>
                </a:lnTo>
                <a:lnTo>
                  <a:pt x="0" y="0"/>
                </a:lnTo>
                <a:lnTo>
                  <a:pt x="0" y="364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14" name="Freeform 12"/>
          <p:cNvSpPr>
            <a:spLocks/>
          </p:cNvSpPr>
          <p:nvPr userDrawn="1"/>
        </p:nvSpPr>
        <p:spPr bwMode="auto">
          <a:xfrm>
            <a:off x="457200" y="1519238"/>
            <a:ext cx="328613" cy="608012"/>
          </a:xfrm>
          <a:custGeom>
            <a:avLst/>
            <a:gdLst>
              <a:gd name="T0" fmla="*/ 0 w 345"/>
              <a:gd name="T1" fmla="*/ 2147483647 h 637"/>
              <a:gd name="T2" fmla="*/ 0 w 345"/>
              <a:gd name="T3" fmla="*/ 2147483647 h 637"/>
              <a:gd name="T4" fmla="*/ 2147483647 w 345"/>
              <a:gd name="T5" fmla="*/ 2147483647 h 637"/>
              <a:gd name="T6" fmla="*/ 2147483647 w 345"/>
              <a:gd name="T7" fmla="*/ 0 h 637"/>
              <a:gd name="T8" fmla="*/ 0 w 345"/>
              <a:gd name="T9" fmla="*/ 0 h 637"/>
              <a:gd name="T10" fmla="*/ 0 w 345"/>
              <a:gd name="T11" fmla="*/ 2147483647 h 637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45" h="637">
                <a:moveTo>
                  <a:pt x="0" y="637"/>
                </a:moveTo>
                <a:lnTo>
                  <a:pt x="0" y="637"/>
                </a:lnTo>
                <a:lnTo>
                  <a:pt x="345" y="637"/>
                </a:lnTo>
                <a:lnTo>
                  <a:pt x="345" y="0"/>
                </a:lnTo>
                <a:lnTo>
                  <a:pt x="0" y="0"/>
                </a:lnTo>
                <a:lnTo>
                  <a:pt x="0" y="637"/>
                </a:lnTo>
                <a:close/>
              </a:path>
            </a:pathLst>
          </a:custGeom>
          <a:solidFill>
            <a:srgbClr val="000000"/>
          </a:solidFill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889625" y="6253163"/>
            <a:ext cx="0" cy="4778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6553200" cy="307777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57200" y="804672"/>
            <a:ext cx="6553200" cy="276999"/>
          </a:xfrm>
          <a:prstGeom prst="rect">
            <a:avLst/>
          </a:prstGeom>
        </p:spPr>
        <p:txBody>
          <a:bodyPr wrap="square"/>
          <a:lstStyle>
            <a:lvl1pPr>
              <a:defRPr sz="1750" b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3"/>
          </p:nvPr>
        </p:nvSpPr>
        <p:spPr>
          <a:xfrm>
            <a:off x="3247806" y="6252519"/>
            <a:ext cx="2466975" cy="436690"/>
          </a:xfrm>
        </p:spPr>
        <p:txBody>
          <a:bodyPr anchor="ctr" anchorCtr="0"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4"/>
          </p:nvPr>
        </p:nvSpPr>
        <p:spPr>
          <a:xfrm>
            <a:off x="7162800" y="457200"/>
            <a:ext cx="1524000" cy="184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4961388-5655-48A2-90D9-A74EF3120285}" type="datetime4">
              <a:rPr lang="en-US"/>
              <a:pPr>
                <a:defRPr/>
              </a:pPr>
              <a:t>November 28, 2017</a:t>
            </a:fld>
            <a:endParaRPr lang="en-US" dirty="0"/>
          </a:p>
        </p:txBody>
      </p:sp>
      <p:sp>
        <p:nvSpPr>
          <p:cNvPr id="17" name="Footer Placeholder 3 Copyright"/>
          <p:cNvSpPr>
            <a:spLocks noGrp="1"/>
          </p:cNvSpPr>
          <p:nvPr>
            <p:ph type="ftr" sz="quarter" idx="15"/>
          </p:nvPr>
        </p:nvSpPr>
        <p:spPr>
          <a:xfrm>
            <a:off x="457200" y="6400800"/>
            <a:ext cx="2409825" cy="920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16614"/>
      </p:ext>
    </p:extLst>
  </p:cSld>
  <p:clrMapOvr>
    <a:masterClrMapping/>
  </p:clrMapOvr>
  <p:hf hd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458" y="1"/>
            <a:ext cx="8302869" cy="9556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458" y="1124744"/>
            <a:ext cx="8308615" cy="14401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384458" y="2708920"/>
            <a:ext cx="8308615" cy="2797771"/>
          </a:xfrm>
          <a:prstGeom prst="rect">
            <a:avLst/>
          </a:prstGeom>
        </p:spPr>
        <p:txBody>
          <a:bodyPr/>
          <a:lstStyle>
            <a:lvl1pPr marL="266700" indent="-266700">
              <a:defRPr sz="1800"/>
            </a:lvl1pPr>
            <a:lvl2pPr>
              <a:defRPr sz="1600"/>
            </a:lvl2pPr>
            <a:lvl3pPr>
              <a:defRPr sz="14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GB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A44DEBC7-7EDA-44C2-A06F-53436B43873F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0D2974D-5A84-4743-9276-BB9770D692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36587013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4458" y="1124744"/>
            <a:ext cx="404006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58" y="1844824"/>
            <a:ext cx="4040066" cy="3951288"/>
          </a:xfrm>
          <a:prstGeom prst="rect">
            <a:avLst/>
          </a:prstGeom>
        </p:spPr>
        <p:txBody>
          <a:bodyPr/>
          <a:lstStyle>
            <a:lvl1pPr marL="266700" indent="-266700">
              <a:defRPr sz="2400"/>
            </a:lvl1pPr>
            <a:lvl2pPr>
              <a:defRPr sz="2000"/>
            </a:lvl2pPr>
            <a:lvl3pPr>
              <a:defRPr sz="1800"/>
            </a:lvl3pPr>
            <a:lvl4pPr marL="1162050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124744"/>
            <a:ext cx="4041531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1844824"/>
            <a:ext cx="4041531" cy="3951288"/>
          </a:xfrm>
          <a:prstGeom prst="rect">
            <a:avLst/>
          </a:prstGeom>
        </p:spPr>
        <p:txBody>
          <a:bodyPr/>
          <a:lstStyle>
            <a:lvl1pPr marL="266700" indent="-266700">
              <a:defRPr sz="2400"/>
            </a:lvl1pPr>
            <a:lvl2pPr marL="542925" indent="-285750">
              <a:defRPr sz="2000"/>
            </a:lvl2pPr>
            <a:lvl3pPr>
              <a:defRPr sz="1800"/>
            </a:lvl3pPr>
            <a:lvl4pPr marL="1162050" indent="-228600"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30163" y="6492875"/>
            <a:ext cx="1362075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7AC3A9B1-3647-4F2B-AFBA-7E100B786D10}" type="datetimeFigureOut">
              <a:rPr lang="en-GB" altLang="en-US"/>
              <a:pPr>
                <a:defRPr/>
              </a:pPr>
              <a:t>28/11/2017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78100" y="6356350"/>
            <a:ext cx="2895600" cy="184150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62875" y="6237288"/>
            <a:ext cx="1196975" cy="230187"/>
          </a:xfrm>
        </p:spPr>
        <p:txBody>
          <a:bodyPr lIns="91440" tIns="45720" rIns="91440" bIns="45720" numCol="1" compatLnSpc="1">
            <a:prstTxWarp prst="textNoShape">
              <a:avLst/>
            </a:prstTxWarp>
          </a:bodyPr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0B1576D-3D8C-4CEF-875D-C18E9A6E77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0448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buSzPct val="125000"/>
              <a:defRPr/>
            </a:lvl1pPr>
            <a:lvl2pPr>
              <a:buSzPct val="125000"/>
              <a:defRPr/>
            </a:lvl2pPr>
            <a:lvl4pPr>
              <a:buSzPct val="115000"/>
              <a:defRPr/>
            </a:lvl4pPr>
            <a:lvl5pPr>
              <a:buSzPct val="11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:\CST\BRAND\FABER\November\Logo\Logo Suite\Willis Re WTW\RGB\Willis Re wtw_logo_hrz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6423130"/>
            <a:ext cx="882650" cy="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400800"/>
            <a:ext cx="192954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© 2016 Willis Towers Watson.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80638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buSzPct val="125000"/>
              <a:defRPr/>
            </a:lvl1pPr>
            <a:lvl2pPr>
              <a:buSzPct val="125000"/>
              <a:defRPr/>
            </a:lvl2pPr>
            <a:lvl4pPr>
              <a:buSzPct val="115000"/>
              <a:defRPr/>
            </a:lvl4pPr>
            <a:lvl5pPr>
              <a:buSzPct val="11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:\CST\BRAND\FABER\November\Logo\Logo Suite\Willis Re WTW\RGB\Willis Re wtw_logo_hrz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6423130"/>
            <a:ext cx="882650" cy="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400800"/>
            <a:ext cx="192954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© 2016 Willis Towers Watson.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806388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buSzPct val="125000"/>
              <a:defRPr/>
            </a:lvl1pPr>
            <a:lvl2pPr>
              <a:buSzPct val="125000"/>
              <a:defRPr/>
            </a:lvl2pPr>
            <a:lvl4pPr>
              <a:buSzPct val="115000"/>
              <a:defRPr/>
            </a:lvl4pPr>
            <a:lvl5pPr>
              <a:buSzPct val="11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:\CST\BRAND\FABER\November\Logo\Logo Suite\Willis Re WTW\RGB\Willis Re wtw_logo_hrz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6423130"/>
            <a:ext cx="882650" cy="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400800"/>
            <a:ext cx="192954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© 2016 Willis Towers Watson.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8063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baseline="0"/>
            </a:lvl1pPr>
          </a:lstStyle>
          <a:p>
            <a:r>
              <a:rPr lang="en-US" noProof="0" smtClean="0"/>
              <a:t>Click to edit Master title style</a:t>
            </a:r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buSzPct val="125000"/>
              <a:defRPr/>
            </a:lvl1pPr>
            <a:lvl2pPr>
              <a:buSzPct val="125000"/>
              <a:defRPr/>
            </a:lvl2pPr>
            <a:lvl4pPr>
              <a:buSzPct val="115000"/>
              <a:defRPr/>
            </a:lvl4pPr>
            <a:lvl5pPr>
              <a:buSzPct val="115000"/>
              <a:defRPr baseline="0"/>
            </a:lvl5pPr>
            <a:lvl6pPr>
              <a:defRPr baseline="0"/>
            </a:lvl6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 descr="L:\CST\BRAND\FABER\November\Logo\Logo Suite\Willis Re WTW\RGB\Willis Re wtw_logo_hrz_RG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2200" y="6423130"/>
            <a:ext cx="882650" cy="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199" y="6400800"/>
            <a:ext cx="1929540" cy="9233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noProof="0" dirty="0" smtClean="0"/>
              <a:t>© 2016 Willis Towers Watson. All rights reserved. </a:t>
            </a:r>
          </a:p>
        </p:txBody>
      </p:sp>
    </p:spTree>
    <p:extLst>
      <p:ext uri="{BB962C8B-B14F-4D97-AF65-F5344CB8AC3E}">
        <p14:creationId xmlns:p14="http://schemas.microsoft.com/office/powerpoint/2010/main" val="14806388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393" y="1495504"/>
            <a:ext cx="4818380" cy="35345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7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6393" y="5292892"/>
            <a:ext cx="4818380" cy="11495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7399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9037" y="210010"/>
            <a:ext cx="8229598" cy="7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9037" y="1175657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2709" y="6176963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5317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96393" y="1495504"/>
            <a:ext cx="4818380" cy="353454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700" b="1">
                <a:solidFill>
                  <a:srgbClr val="004890"/>
                </a:solidFill>
                <a:latin typeface="+mn-lt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96393" y="5292892"/>
            <a:ext cx="4818380" cy="114957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3269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449037" y="210010"/>
            <a:ext cx="8229598" cy="745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3500" b="1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49037" y="1175657"/>
            <a:ext cx="8229598" cy="48332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09" y="6176963"/>
            <a:ext cx="187642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9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280150"/>
            <a:ext cx="9144000" cy="5778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5" name="Rectangle 4"/>
          <p:cNvSpPr/>
          <p:nvPr userDrawn="1"/>
        </p:nvSpPr>
        <p:spPr>
          <a:xfrm>
            <a:off x="228600" y="228600"/>
            <a:ext cx="5751513" cy="19478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6925" y="6196013"/>
            <a:ext cx="3022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reeform 5"/>
          <p:cNvSpPr>
            <a:spLocks/>
          </p:cNvSpPr>
          <p:nvPr userDrawn="1"/>
        </p:nvSpPr>
        <p:spPr bwMode="auto">
          <a:xfrm>
            <a:off x="6948488" y="1597025"/>
            <a:ext cx="1023937" cy="333375"/>
          </a:xfrm>
          <a:custGeom>
            <a:avLst/>
            <a:gdLst>
              <a:gd name="T0" fmla="*/ 0 w 1073"/>
              <a:gd name="T1" fmla="*/ 2147483647 h 349"/>
              <a:gd name="T2" fmla="*/ 0 w 1073"/>
              <a:gd name="T3" fmla="*/ 2147483647 h 349"/>
              <a:gd name="T4" fmla="*/ 2147483647 w 1073"/>
              <a:gd name="T5" fmla="*/ 2147483647 h 349"/>
              <a:gd name="T6" fmla="*/ 2147483647 w 1073"/>
              <a:gd name="T7" fmla="*/ 0 h 349"/>
              <a:gd name="T8" fmla="*/ 0 w 1073"/>
              <a:gd name="T9" fmla="*/ 0 h 349"/>
              <a:gd name="T10" fmla="*/ 0 w 1073"/>
              <a:gd name="T11" fmla="*/ 2147483647 h 34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73" h="349">
                <a:moveTo>
                  <a:pt x="0" y="349"/>
                </a:moveTo>
                <a:lnTo>
                  <a:pt x="0" y="349"/>
                </a:lnTo>
                <a:lnTo>
                  <a:pt x="1073" y="349"/>
                </a:lnTo>
                <a:lnTo>
                  <a:pt x="1073" y="0"/>
                </a:lnTo>
                <a:lnTo>
                  <a:pt x="0" y="0"/>
                </a:lnTo>
                <a:lnTo>
                  <a:pt x="0" y="3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6"/>
          <p:cNvSpPr>
            <a:spLocks/>
          </p:cNvSpPr>
          <p:nvPr userDrawn="1"/>
        </p:nvSpPr>
        <p:spPr bwMode="auto">
          <a:xfrm>
            <a:off x="8421688" y="452438"/>
            <a:ext cx="276225" cy="622300"/>
          </a:xfrm>
          <a:custGeom>
            <a:avLst/>
            <a:gdLst>
              <a:gd name="T0" fmla="*/ 0 w 289"/>
              <a:gd name="T1" fmla="*/ 2147483647 h 651"/>
              <a:gd name="T2" fmla="*/ 0 w 289"/>
              <a:gd name="T3" fmla="*/ 2147483647 h 651"/>
              <a:gd name="T4" fmla="*/ 2147483647 w 289"/>
              <a:gd name="T5" fmla="*/ 2147483647 h 651"/>
              <a:gd name="T6" fmla="*/ 2147483647 w 289"/>
              <a:gd name="T7" fmla="*/ 0 h 651"/>
              <a:gd name="T8" fmla="*/ 0 w 289"/>
              <a:gd name="T9" fmla="*/ 0 h 651"/>
              <a:gd name="T10" fmla="*/ 0 w 289"/>
              <a:gd name="T11" fmla="*/ 2147483647 h 65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89" h="651">
                <a:moveTo>
                  <a:pt x="0" y="651"/>
                </a:moveTo>
                <a:lnTo>
                  <a:pt x="0" y="651"/>
                </a:lnTo>
                <a:lnTo>
                  <a:pt x="289" y="651"/>
                </a:lnTo>
                <a:lnTo>
                  <a:pt x="289" y="0"/>
                </a:lnTo>
                <a:lnTo>
                  <a:pt x="0" y="0"/>
                </a:lnTo>
                <a:lnTo>
                  <a:pt x="0" y="6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" name="Freeform 7"/>
          <p:cNvSpPr>
            <a:spLocks/>
          </p:cNvSpPr>
          <p:nvPr userDrawn="1"/>
        </p:nvSpPr>
        <p:spPr bwMode="auto">
          <a:xfrm>
            <a:off x="7434263" y="3097213"/>
            <a:ext cx="1263650" cy="682625"/>
          </a:xfrm>
          <a:custGeom>
            <a:avLst/>
            <a:gdLst>
              <a:gd name="T0" fmla="*/ 0 w 1324"/>
              <a:gd name="T1" fmla="*/ 2147483647 h 714"/>
              <a:gd name="T2" fmla="*/ 0 w 1324"/>
              <a:gd name="T3" fmla="*/ 2147483647 h 714"/>
              <a:gd name="T4" fmla="*/ 2147483647 w 1324"/>
              <a:gd name="T5" fmla="*/ 2147483647 h 714"/>
              <a:gd name="T6" fmla="*/ 2147483647 w 1324"/>
              <a:gd name="T7" fmla="*/ 0 h 714"/>
              <a:gd name="T8" fmla="*/ 0 w 1324"/>
              <a:gd name="T9" fmla="*/ 0 h 714"/>
              <a:gd name="T10" fmla="*/ 0 w 1324"/>
              <a:gd name="T11" fmla="*/ 2147483647 h 71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4" h="714">
                <a:moveTo>
                  <a:pt x="0" y="714"/>
                </a:moveTo>
                <a:lnTo>
                  <a:pt x="0" y="714"/>
                </a:lnTo>
                <a:lnTo>
                  <a:pt x="1324" y="714"/>
                </a:lnTo>
                <a:lnTo>
                  <a:pt x="1324" y="0"/>
                </a:lnTo>
                <a:lnTo>
                  <a:pt x="0" y="0"/>
                </a:lnTo>
                <a:lnTo>
                  <a:pt x="0" y="71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0" name="Freeform 8"/>
          <p:cNvSpPr>
            <a:spLocks/>
          </p:cNvSpPr>
          <p:nvPr userDrawn="1"/>
        </p:nvSpPr>
        <p:spPr bwMode="auto">
          <a:xfrm>
            <a:off x="7434263" y="5494338"/>
            <a:ext cx="1263650" cy="344487"/>
          </a:xfrm>
          <a:custGeom>
            <a:avLst/>
            <a:gdLst>
              <a:gd name="T0" fmla="*/ 0 w 1324"/>
              <a:gd name="T1" fmla="*/ 2147483647 h 360"/>
              <a:gd name="T2" fmla="*/ 0 w 1324"/>
              <a:gd name="T3" fmla="*/ 2147483647 h 360"/>
              <a:gd name="T4" fmla="*/ 2147483647 w 1324"/>
              <a:gd name="T5" fmla="*/ 2147483647 h 360"/>
              <a:gd name="T6" fmla="*/ 2147483647 w 1324"/>
              <a:gd name="T7" fmla="*/ 0 h 360"/>
              <a:gd name="T8" fmla="*/ 0 w 1324"/>
              <a:gd name="T9" fmla="*/ 0 h 360"/>
              <a:gd name="T10" fmla="*/ 0 w 1324"/>
              <a:gd name="T11" fmla="*/ 2147483647 h 36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324" h="360">
                <a:moveTo>
                  <a:pt x="0" y="360"/>
                </a:moveTo>
                <a:lnTo>
                  <a:pt x="0" y="360"/>
                </a:lnTo>
                <a:lnTo>
                  <a:pt x="1324" y="360"/>
                </a:lnTo>
                <a:lnTo>
                  <a:pt x="1324" y="0"/>
                </a:lnTo>
                <a:lnTo>
                  <a:pt x="0" y="0"/>
                </a:lnTo>
                <a:lnTo>
                  <a:pt x="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1" name="Freeform 9"/>
          <p:cNvSpPr>
            <a:spLocks/>
          </p:cNvSpPr>
          <p:nvPr userDrawn="1"/>
        </p:nvSpPr>
        <p:spPr bwMode="auto">
          <a:xfrm>
            <a:off x="457200" y="4027488"/>
            <a:ext cx="800100" cy="1811337"/>
          </a:xfrm>
          <a:custGeom>
            <a:avLst/>
            <a:gdLst>
              <a:gd name="T0" fmla="*/ 0 w 839"/>
              <a:gd name="T1" fmla="*/ 2147483647 h 1896"/>
              <a:gd name="T2" fmla="*/ 0 w 839"/>
              <a:gd name="T3" fmla="*/ 2147483647 h 1896"/>
              <a:gd name="T4" fmla="*/ 2147483647 w 839"/>
              <a:gd name="T5" fmla="*/ 2147483647 h 1896"/>
              <a:gd name="T6" fmla="*/ 2147483647 w 839"/>
              <a:gd name="T7" fmla="*/ 0 h 1896"/>
              <a:gd name="T8" fmla="*/ 0 w 839"/>
              <a:gd name="T9" fmla="*/ 0 h 1896"/>
              <a:gd name="T10" fmla="*/ 0 w 839"/>
              <a:gd name="T11" fmla="*/ 2147483647 h 18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839" h="1896">
                <a:moveTo>
                  <a:pt x="0" y="1896"/>
                </a:moveTo>
                <a:lnTo>
                  <a:pt x="0" y="1896"/>
                </a:lnTo>
                <a:lnTo>
                  <a:pt x="839" y="1896"/>
                </a:lnTo>
                <a:lnTo>
                  <a:pt x="839" y="0"/>
                </a:lnTo>
                <a:lnTo>
                  <a:pt x="0" y="0"/>
                </a:lnTo>
                <a:lnTo>
                  <a:pt x="0" y="18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2" name="Freeform 10"/>
          <p:cNvSpPr>
            <a:spLocks/>
          </p:cNvSpPr>
          <p:nvPr userDrawn="1"/>
        </p:nvSpPr>
        <p:spPr bwMode="auto">
          <a:xfrm>
            <a:off x="4860925" y="5037138"/>
            <a:ext cx="1031875" cy="338137"/>
          </a:xfrm>
          <a:custGeom>
            <a:avLst/>
            <a:gdLst>
              <a:gd name="T0" fmla="*/ 0 w 1081"/>
              <a:gd name="T1" fmla="*/ 2147483647 h 354"/>
              <a:gd name="T2" fmla="*/ 0 w 1081"/>
              <a:gd name="T3" fmla="*/ 2147483647 h 354"/>
              <a:gd name="T4" fmla="*/ 2147483647 w 1081"/>
              <a:gd name="T5" fmla="*/ 2147483647 h 354"/>
              <a:gd name="T6" fmla="*/ 2147483647 w 1081"/>
              <a:gd name="T7" fmla="*/ 0 h 354"/>
              <a:gd name="T8" fmla="*/ 0 w 1081"/>
              <a:gd name="T9" fmla="*/ 0 h 354"/>
              <a:gd name="T10" fmla="*/ 0 w 1081"/>
              <a:gd name="T11" fmla="*/ 2147483647 h 35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81" h="354">
                <a:moveTo>
                  <a:pt x="0" y="354"/>
                </a:moveTo>
                <a:lnTo>
                  <a:pt x="0" y="354"/>
                </a:lnTo>
                <a:lnTo>
                  <a:pt x="1081" y="354"/>
                </a:lnTo>
                <a:lnTo>
                  <a:pt x="1081" y="0"/>
                </a:lnTo>
                <a:lnTo>
                  <a:pt x="0" y="0"/>
                </a:lnTo>
                <a:lnTo>
                  <a:pt x="0" y="3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Freeform 11"/>
          <p:cNvSpPr>
            <a:spLocks/>
          </p:cNvSpPr>
          <p:nvPr userDrawn="1"/>
        </p:nvSpPr>
        <p:spPr bwMode="auto">
          <a:xfrm>
            <a:off x="2300288" y="3571875"/>
            <a:ext cx="2074862" cy="903288"/>
          </a:xfrm>
          <a:custGeom>
            <a:avLst/>
            <a:gdLst>
              <a:gd name="T0" fmla="*/ 0 w 2175"/>
              <a:gd name="T1" fmla="*/ 2147483647 h 945"/>
              <a:gd name="T2" fmla="*/ 0 w 2175"/>
              <a:gd name="T3" fmla="*/ 2147483647 h 945"/>
              <a:gd name="T4" fmla="*/ 2147483647 w 2175"/>
              <a:gd name="T5" fmla="*/ 2147483647 h 945"/>
              <a:gd name="T6" fmla="*/ 2147483647 w 2175"/>
              <a:gd name="T7" fmla="*/ 0 h 945"/>
              <a:gd name="T8" fmla="*/ 0 w 2175"/>
              <a:gd name="T9" fmla="*/ 0 h 945"/>
              <a:gd name="T10" fmla="*/ 0 w 2175"/>
              <a:gd name="T11" fmla="*/ 2147483647 h 94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75" h="945">
                <a:moveTo>
                  <a:pt x="0" y="945"/>
                </a:moveTo>
                <a:lnTo>
                  <a:pt x="0" y="945"/>
                </a:lnTo>
                <a:lnTo>
                  <a:pt x="2175" y="945"/>
                </a:lnTo>
                <a:lnTo>
                  <a:pt x="2175" y="0"/>
                </a:lnTo>
                <a:lnTo>
                  <a:pt x="0" y="0"/>
                </a:lnTo>
                <a:lnTo>
                  <a:pt x="0" y="9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5257800" cy="615553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57200" y="1158874"/>
            <a:ext cx="5257800" cy="612648"/>
          </a:xfrm>
          <a:prstGeom prst="rect">
            <a:avLst/>
          </a:prstGeom>
        </p:spPr>
        <p:txBody>
          <a:bodyPr/>
          <a:lstStyle>
            <a:lvl1pPr>
              <a:defRPr sz="1750" b="0"/>
            </a:lvl1pPr>
          </a:lstStyle>
          <a:p>
            <a:pPr lvl="0"/>
            <a:endParaRPr lang="en-US" dirty="0"/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4"/>
          </p:nvPr>
        </p:nvSpPr>
        <p:spPr>
          <a:xfrm>
            <a:off x="457200" y="1828800"/>
            <a:ext cx="1524000" cy="1841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6EE5AB-AED3-4890-9A30-26F4EC52E018}" type="datetime4">
              <a:rPr lang="en-US"/>
              <a:pPr>
                <a:defRPr/>
              </a:pPr>
              <a:t>November 28, 2017</a:t>
            </a:fld>
            <a:endParaRPr lang="en-US" dirty="0"/>
          </a:p>
        </p:txBody>
      </p:sp>
      <p:sp>
        <p:nvSpPr>
          <p:cNvPr id="15" name="Footer Placeholder 3 Copyrigh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174322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rgbClr val="C8D7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reeform 12"/>
          <p:cNvSpPr>
            <a:spLocks/>
          </p:cNvSpPr>
          <p:nvPr userDrawn="1"/>
        </p:nvSpPr>
        <p:spPr bwMode="auto">
          <a:xfrm>
            <a:off x="5199063" y="455613"/>
            <a:ext cx="2884487" cy="1568450"/>
          </a:xfrm>
          <a:custGeom>
            <a:avLst/>
            <a:gdLst>
              <a:gd name="T0" fmla="*/ 0 w 3022"/>
              <a:gd name="T1" fmla="*/ 2147483647 h 1641"/>
              <a:gd name="T2" fmla="*/ 0 w 3022"/>
              <a:gd name="T3" fmla="*/ 2147483647 h 1641"/>
              <a:gd name="T4" fmla="*/ 2147483647 w 3022"/>
              <a:gd name="T5" fmla="*/ 2147483647 h 1641"/>
              <a:gd name="T6" fmla="*/ 2147483647 w 3022"/>
              <a:gd name="T7" fmla="*/ 0 h 1641"/>
              <a:gd name="T8" fmla="*/ 0 w 3022"/>
              <a:gd name="T9" fmla="*/ 0 h 1641"/>
              <a:gd name="T10" fmla="*/ 0 w 3022"/>
              <a:gd name="T11" fmla="*/ 2147483647 h 1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3"/>
          <p:cNvSpPr>
            <a:spLocks/>
          </p:cNvSpPr>
          <p:nvPr userDrawn="1"/>
        </p:nvSpPr>
        <p:spPr bwMode="auto">
          <a:xfrm>
            <a:off x="8331200" y="3179763"/>
            <a:ext cx="365125" cy="2659062"/>
          </a:xfrm>
          <a:custGeom>
            <a:avLst/>
            <a:gdLst>
              <a:gd name="T0" fmla="*/ 0 w 384"/>
              <a:gd name="T1" fmla="*/ 2147483647 h 2784"/>
              <a:gd name="T2" fmla="*/ 0 w 384"/>
              <a:gd name="T3" fmla="*/ 2147483647 h 2784"/>
              <a:gd name="T4" fmla="*/ 2147483647 w 384"/>
              <a:gd name="T5" fmla="*/ 2147483647 h 2784"/>
              <a:gd name="T6" fmla="*/ 2147483647 w 384"/>
              <a:gd name="T7" fmla="*/ 0 h 2784"/>
              <a:gd name="T8" fmla="*/ 0 w 384"/>
              <a:gd name="T9" fmla="*/ 0 h 2784"/>
              <a:gd name="T10" fmla="*/ 0 w 384"/>
              <a:gd name="T11" fmla="*/ 2147483647 h 2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14"/>
          <p:cNvSpPr>
            <a:spLocks/>
          </p:cNvSpPr>
          <p:nvPr userDrawn="1"/>
        </p:nvSpPr>
        <p:spPr bwMode="auto">
          <a:xfrm>
            <a:off x="6505575" y="2808288"/>
            <a:ext cx="546100" cy="784225"/>
          </a:xfrm>
          <a:custGeom>
            <a:avLst/>
            <a:gdLst>
              <a:gd name="T0" fmla="*/ 0 w 572"/>
              <a:gd name="T1" fmla="*/ 2147483647 h 821"/>
              <a:gd name="T2" fmla="*/ 0 w 572"/>
              <a:gd name="T3" fmla="*/ 2147483647 h 821"/>
              <a:gd name="T4" fmla="*/ 2147483647 w 572"/>
              <a:gd name="T5" fmla="*/ 2147483647 h 821"/>
              <a:gd name="T6" fmla="*/ 2147483647 w 572"/>
              <a:gd name="T7" fmla="*/ 0 h 821"/>
              <a:gd name="T8" fmla="*/ 0 w 572"/>
              <a:gd name="T9" fmla="*/ 0 h 821"/>
              <a:gd name="T10" fmla="*/ 0 w 572"/>
              <a:gd name="T11" fmla="*/ 2147483647 h 8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8" name="Freeform 15"/>
          <p:cNvSpPr>
            <a:spLocks/>
          </p:cNvSpPr>
          <p:nvPr userDrawn="1"/>
        </p:nvSpPr>
        <p:spPr bwMode="auto">
          <a:xfrm>
            <a:off x="3162300" y="3592513"/>
            <a:ext cx="2816225" cy="782637"/>
          </a:xfrm>
          <a:custGeom>
            <a:avLst/>
            <a:gdLst>
              <a:gd name="T0" fmla="*/ 0 w 2951"/>
              <a:gd name="T1" fmla="*/ 2147483647 h 820"/>
              <a:gd name="T2" fmla="*/ 0 w 2951"/>
              <a:gd name="T3" fmla="*/ 2147483647 h 820"/>
              <a:gd name="T4" fmla="*/ 2147483647 w 2951"/>
              <a:gd name="T5" fmla="*/ 2147483647 h 820"/>
              <a:gd name="T6" fmla="*/ 2147483647 w 2951"/>
              <a:gd name="T7" fmla="*/ 0 h 820"/>
              <a:gd name="T8" fmla="*/ 0 w 2951"/>
              <a:gd name="T9" fmla="*/ 0 h 820"/>
              <a:gd name="T10" fmla="*/ 0 w 2951"/>
              <a:gd name="T11" fmla="*/ 2147483647 h 8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872367"/>
            <a:ext cx="4495800" cy="33743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44958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0617-6345-4740-BC28-91B62EE64C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7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12"/>
          <p:cNvSpPr>
            <a:spLocks/>
          </p:cNvSpPr>
          <p:nvPr userDrawn="1"/>
        </p:nvSpPr>
        <p:spPr bwMode="auto">
          <a:xfrm>
            <a:off x="5199063" y="455613"/>
            <a:ext cx="2884487" cy="1568450"/>
          </a:xfrm>
          <a:custGeom>
            <a:avLst/>
            <a:gdLst>
              <a:gd name="T0" fmla="*/ 0 w 3022"/>
              <a:gd name="T1" fmla="*/ 2147483647 h 1641"/>
              <a:gd name="T2" fmla="*/ 0 w 3022"/>
              <a:gd name="T3" fmla="*/ 2147483647 h 1641"/>
              <a:gd name="T4" fmla="*/ 2147483647 w 3022"/>
              <a:gd name="T5" fmla="*/ 2147483647 h 1641"/>
              <a:gd name="T6" fmla="*/ 2147483647 w 3022"/>
              <a:gd name="T7" fmla="*/ 0 h 1641"/>
              <a:gd name="T8" fmla="*/ 0 w 3022"/>
              <a:gd name="T9" fmla="*/ 0 h 1641"/>
              <a:gd name="T10" fmla="*/ 0 w 3022"/>
              <a:gd name="T11" fmla="*/ 2147483647 h 1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13"/>
          <p:cNvSpPr>
            <a:spLocks/>
          </p:cNvSpPr>
          <p:nvPr userDrawn="1"/>
        </p:nvSpPr>
        <p:spPr bwMode="auto">
          <a:xfrm>
            <a:off x="8331200" y="3179763"/>
            <a:ext cx="365125" cy="2659062"/>
          </a:xfrm>
          <a:custGeom>
            <a:avLst/>
            <a:gdLst>
              <a:gd name="T0" fmla="*/ 0 w 384"/>
              <a:gd name="T1" fmla="*/ 2147483647 h 2784"/>
              <a:gd name="T2" fmla="*/ 0 w 384"/>
              <a:gd name="T3" fmla="*/ 2147483647 h 2784"/>
              <a:gd name="T4" fmla="*/ 2147483647 w 384"/>
              <a:gd name="T5" fmla="*/ 2147483647 h 2784"/>
              <a:gd name="T6" fmla="*/ 2147483647 w 384"/>
              <a:gd name="T7" fmla="*/ 0 h 2784"/>
              <a:gd name="T8" fmla="*/ 0 w 384"/>
              <a:gd name="T9" fmla="*/ 0 h 2784"/>
              <a:gd name="T10" fmla="*/ 0 w 384"/>
              <a:gd name="T11" fmla="*/ 2147483647 h 2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4"/>
          <p:cNvSpPr>
            <a:spLocks/>
          </p:cNvSpPr>
          <p:nvPr userDrawn="1"/>
        </p:nvSpPr>
        <p:spPr bwMode="auto">
          <a:xfrm>
            <a:off x="6505575" y="2808288"/>
            <a:ext cx="546100" cy="784225"/>
          </a:xfrm>
          <a:custGeom>
            <a:avLst/>
            <a:gdLst>
              <a:gd name="T0" fmla="*/ 0 w 572"/>
              <a:gd name="T1" fmla="*/ 2147483647 h 821"/>
              <a:gd name="T2" fmla="*/ 0 w 572"/>
              <a:gd name="T3" fmla="*/ 2147483647 h 821"/>
              <a:gd name="T4" fmla="*/ 2147483647 w 572"/>
              <a:gd name="T5" fmla="*/ 2147483647 h 821"/>
              <a:gd name="T6" fmla="*/ 2147483647 w 572"/>
              <a:gd name="T7" fmla="*/ 0 h 821"/>
              <a:gd name="T8" fmla="*/ 0 w 572"/>
              <a:gd name="T9" fmla="*/ 0 h 821"/>
              <a:gd name="T10" fmla="*/ 0 w 572"/>
              <a:gd name="T11" fmla="*/ 2147483647 h 8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7" name="Freeform 15"/>
          <p:cNvSpPr>
            <a:spLocks/>
          </p:cNvSpPr>
          <p:nvPr userDrawn="1"/>
        </p:nvSpPr>
        <p:spPr bwMode="auto">
          <a:xfrm>
            <a:off x="3162300" y="3592513"/>
            <a:ext cx="2816225" cy="782637"/>
          </a:xfrm>
          <a:custGeom>
            <a:avLst/>
            <a:gdLst>
              <a:gd name="T0" fmla="*/ 0 w 2951"/>
              <a:gd name="T1" fmla="*/ 2147483647 h 820"/>
              <a:gd name="T2" fmla="*/ 0 w 2951"/>
              <a:gd name="T3" fmla="*/ 2147483647 h 820"/>
              <a:gd name="T4" fmla="*/ 2147483647 w 2951"/>
              <a:gd name="T5" fmla="*/ 2147483647 h 820"/>
              <a:gd name="T6" fmla="*/ 2147483647 w 2951"/>
              <a:gd name="T7" fmla="*/ 0 h 820"/>
              <a:gd name="T8" fmla="*/ 0 w 2951"/>
              <a:gd name="T9" fmla="*/ 0 h 820"/>
              <a:gd name="T10" fmla="*/ 0 w 2951"/>
              <a:gd name="T11" fmla="*/ 2147483647 h 8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1872367"/>
            <a:ext cx="4495800" cy="337433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1524001"/>
            <a:ext cx="4495800" cy="381000"/>
          </a:xfrm>
        </p:spPr>
        <p:txBody>
          <a:bodyPr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B847E-262C-4CD9-BB7D-9F739A64F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4 Copyrigh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2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12"/>
          <p:cNvSpPr>
            <a:spLocks/>
          </p:cNvSpPr>
          <p:nvPr userDrawn="1"/>
        </p:nvSpPr>
        <p:spPr bwMode="auto">
          <a:xfrm>
            <a:off x="5199063" y="455613"/>
            <a:ext cx="2884487" cy="1568450"/>
          </a:xfrm>
          <a:custGeom>
            <a:avLst/>
            <a:gdLst>
              <a:gd name="T0" fmla="*/ 0 w 3022"/>
              <a:gd name="T1" fmla="*/ 2147483647 h 1641"/>
              <a:gd name="T2" fmla="*/ 0 w 3022"/>
              <a:gd name="T3" fmla="*/ 2147483647 h 1641"/>
              <a:gd name="T4" fmla="*/ 2147483647 w 3022"/>
              <a:gd name="T5" fmla="*/ 2147483647 h 1641"/>
              <a:gd name="T6" fmla="*/ 2147483647 w 3022"/>
              <a:gd name="T7" fmla="*/ 0 h 1641"/>
              <a:gd name="T8" fmla="*/ 0 w 3022"/>
              <a:gd name="T9" fmla="*/ 0 h 1641"/>
              <a:gd name="T10" fmla="*/ 0 w 3022"/>
              <a:gd name="T11" fmla="*/ 2147483647 h 16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022" h="1641">
                <a:moveTo>
                  <a:pt x="0" y="1641"/>
                </a:moveTo>
                <a:lnTo>
                  <a:pt x="0" y="1641"/>
                </a:lnTo>
                <a:lnTo>
                  <a:pt x="3022" y="1641"/>
                </a:lnTo>
                <a:lnTo>
                  <a:pt x="3022" y="0"/>
                </a:lnTo>
                <a:lnTo>
                  <a:pt x="0" y="0"/>
                </a:lnTo>
                <a:lnTo>
                  <a:pt x="0" y="164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" name="Freeform 13"/>
          <p:cNvSpPr>
            <a:spLocks/>
          </p:cNvSpPr>
          <p:nvPr userDrawn="1"/>
        </p:nvSpPr>
        <p:spPr bwMode="auto">
          <a:xfrm>
            <a:off x="8331200" y="3179763"/>
            <a:ext cx="365125" cy="2659062"/>
          </a:xfrm>
          <a:custGeom>
            <a:avLst/>
            <a:gdLst>
              <a:gd name="T0" fmla="*/ 0 w 384"/>
              <a:gd name="T1" fmla="*/ 2147483647 h 2784"/>
              <a:gd name="T2" fmla="*/ 0 w 384"/>
              <a:gd name="T3" fmla="*/ 2147483647 h 2784"/>
              <a:gd name="T4" fmla="*/ 2147483647 w 384"/>
              <a:gd name="T5" fmla="*/ 2147483647 h 2784"/>
              <a:gd name="T6" fmla="*/ 2147483647 w 384"/>
              <a:gd name="T7" fmla="*/ 0 h 2784"/>
              <a:gd name="T8" fmla="*/ 0 w 384"/>
              <a:gd name="T9" fmla="*/ 0 h 2784"/>
              <a:gd name="T10" fmla="*/ 0 w 384"/>
              <a:gd name="T11" fmla="*/ 2147483647 h 278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84" h="2784">
                <a:moveTo>
                  <a:pt x="0" y="2784"/>
                </a:moveTo>
                <a:lnTo>
                  <a:pt x="0" y="2784"/>
                </a:lnTo>
                <a:lnTo>
                  <a:pt x="384" y="2784"/>
                </a:lnTo>
                <a:lnTo>
                  <a:pt x="384" y="0"/>
                </a:lnTo>
                <a:lnTo>
                  <a:pt x="0" y="0"/>
                </a:lnTo>
                <a:lnTo>
                  <a:pt x="0" y="27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5" name="Freeform 14"/>
          <p:cNvSpPr>
            <a:spLocks/>
          </p:cNvSpPr>
          <p:nvPr userDrawn="1"/>
        </p:nvSpPr>
        <p:spPr bwMode="auto">
          <a:xfrm>
            <a:off x="6505575" y="2808288"/>
            <a:ext cx="546100" cy="784225"/>
          </a:xfrm>
          <a:custGeom>
            <a:avLst/>
            <a:gdLst>
              <a:gd name="T0" fmla="*/ 0 w 572"/>
              <a:gd name="T1" fmla="*/ 2147483647 h 821"/>
              <a:gd name="T2" fmla="*/ 0 w 572"/>
              <a:gd name="T3" fmla="*/ 2147483647 h 821"/>
              <a:gd name="T4" fmla="*/ 2147483647 w 572"/>
              <a:gd name="T5" fmla="*/ 2147483647 h 821"/>
              <a:gd name="T6" fmla="*/ 2147483647 w 572"/>
              <a:gd name="T7" fmla="*/ 0 h 821"/>
              <a:gd name="T8" fmla="*/ 0 w 572"/>
              <a:gd name="T9" fmla="*/ 0 h 821"/>
              <a:gd name="T10" fmla="*/ 0 w 572"/>
              <a:gd name="T11" fmla="*/ 2147483647 h 82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2" h="821">
                <a:moveTo>
                  <a:pt x="0" y="821"/>
                </a:moveTo>
                <a:lnTo>
                  <a:pt x="0" y="821"/>
                </a:lnTo>
                <a:lnTo>
                  <a:pt x="572" y="821"/>
                </a:lnTo>
                <a:lnTo>
                  <a:pt x="572" y="0"/>
                </a:lnTo>
                <a:lnTo>
                  <a:pt x="0" y="0"/>
                </a:lnTo>
                <a:lnTo>
                  <a:pt x="0" y="82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6" name="Freeform 15"/>
          <p:cNvSpPr>
            <a:spLocks/>
          </p:cNvSpPr>
          <p:nvPr userDrawn="1"/>
        </p:nvSpPr>
        <p:spPr bwMode="auto">
          <a:xfrm>
            <a:off x="3162300" y="3592513"/>
            <a:ext cx="2816225" cy="782637"/>
          </a:xfrm>
          <a:custGeom>
            <a:avLst/>
            <a:gdLst>
              <a:gd name="T0" fmla="*/ 0 w 2951"/>
              <a:gd name="T1" fmla="*/ 2147483647 h 820"/>
              <a:gd name="T2" fmla="*/ 0 w 2951"/>
              <a:gd name="T3" fmla="*/ 2147483647 h 820"/>
              <a:gd name="T4" fmla="*/ 2147483647 w 2951"/>
              <a:gd name="T5" fmla="*/ 2147483647 h 820"/>
              <a:gd name="T6" fmla="*/ 2147483647 w 2951"/>
              <a:gd name="T7" fmla="*/ 0 h 820"/>
              <a:gd name="T8" fmla="*/ 0 w 2951"/>
              <a:gd name="T9" fmla="*/ 0 h 820"/>
              <a:gd name="T10" fmla="*/ 0 w 2951"/>
              <a:gd name="T11" fmla="*/ 2147483647 h 82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951" h="820">
                <a:moveTo>
                  <a:pt x="0" y="820"/>
                </a:moveTo>
                <a:lnTo>
                  <a:pt x="0" y="820"/>
                </a:lnTo>
                <a:lnTo>
                  <a:pt x="2951" y="820"/>
                </a:lnTo>
                <a:lnTo>
                  <a:pt x="2951" y="0"/>
                </a:lnTo>
                <a:lnTo>
                  <a:pt x="0" y="0"/>
                </a:lnTo>
                <a:lnTo>
                  <a:pt x="0" y="82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44958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998D9-1420-4298-829D-DA1C261A66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778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457200" y="1524000"/>
            <a:ext cx="1524000" cy="1905000"/>
          </a:xfrm>
          <a:solidFill>
            <a:srgbClr val="D8D7DF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2133600" y="1524000"/>
            <a:ext cx="6553200" cy="4572000"/>
          </a:xfrm>
        </p:spPr>
        <p:txBody>
          <a:bodyPr/>
          <a:lstStyle>
            <a:lvl1pPr>
              <a:spcBef>
                <a:spcPts val="0"/>
              </a:spcBef>
              <a:spcAft>
                <a:spcPts val="1000"/>
              </a:spcAft>
              <a:defRPr lang="en-US" dirty="0" smtClean="0"/>
            </a:lvl1pPr>
            <a:lvl2pPr>
              <a:spcBef>
                <a:spcPts val="0"/>
              </a:spcBef>
              <a:spcAft>
                <a:spcPts val="400"/>
              </a:spcAft>
              <a:defRPr lang="en-US" dirty="0" smtClean="0"/>
            </a:lvl2pPr>
            <a:lvl3pPr>
              <a:spcBef>
                <a:spcPts val="0"/>
              </a:spcBef>
              <a:spcAft>
                <a:spcPts val="400"/>
              </a:spcAft>
              <a:buFont typeface="Wingdings" pitchFamily="2" charset="2"/>
              <a:buChar char="§"/>
              <a:defRPr lang="en-US" dirty="0" smtClean="0"/>
            </a:lvl3pPr>
            <a:lvl4pPr marL="457200" indent="-228600">
              <a:buClr>
                <a:schemeClr val="tx2"/>
              </a:buClr>
              <a:buFont typeface="Wingdings" panose="05000000000000000000" pitchFamily="2" charset="2"/>
              <a:buChar char=""/>
              <a:defRPr/>
            </a:lvl4pPr>
            <a:lvl5pPr>
              <a:buFont typeface="Arial" panose="020B0604020202020204" pitchFamily="34" charset="0"/>
              <a:buChar char="˗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40368-A7D2-4994-8A91-806F4B285B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4 Copyright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771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457200" y="6248400"/>
            <a:ext cx="82296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438" y="6300788"/>
            <a:ext cx="1782762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457200" y="800239"/>
            <a:ext cx="8229600" cy="276999"/>
          </a:xfrm>
        </p:spPr>
        <p:txBody>
          <a:bodyPr/>
          <a:lstStyle>
            <a:lvl1pPr>
              <a:defRPr sz="1800" b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5pPr>
              <a:defRPr baseline="0"/>
            </a:lvl5pPr>
            <a:lvl6pPr>
              <a:defRPr baseline="0"/>
            </a:lvl6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6AE65-F462-497B-ADCD-06F87C19F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 Copyrigh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2016 Willis Towers Watson. All rights reserved. Proprietary and Confidential. For Willis Towers Watson and Willis Towers Watson client use only.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0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Box 7"/>
          <p:cNvSpPr txBox="1">
            <a:spLocks noChangeArrowheads="1"/>
          </p:cNvSpPr>
          <p:nvPr userDrawn="1">
            <p:custDataLst>
              <p:tags r:id="rId37"/>
            </p:custDataLst>
          </p:nvPr>
        </p:nvSpPr>
        <p:spPr bwMode="auto">
          <a:xfrm rot="-1693086">
            <a:off x="242888" y="3028950"/>
            <a:ext cx="85153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en-GB" altLang="en-US" sz="6600" b="1" smtClean="0">
                <a:solidFill>
                  <a:srgbClr val="C0C0C0"/>
                </a:solidFill>
                <a:cs typeface="Arial" charset="0"/>
              </a:rPr>
              <a:t> </a:t>
            </a:r>
            <a:endParaRPr lang="en-GB" altLang="en-US" b="1" smtClean="0">
              <a:solidFill>
                <a:srgbClr val="C0C0C0"/>
              </a:solidFill>
              <a:cs typeface="Arial" charset="0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572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  <a:endParaRPr lang="en-US" dirty="0"/>
          </a:p>
        </p:txBody>
      </p:sp>
      <p:sp>
        <p:nvSpPr>
          <p:cNvPr id="5" name="Footer Placeholder 4 Copyright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278438" cy="920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6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GB"/>
              <a:t>© [yyyy] Willis Towers Watson. All rights reserved. Proprietary and Confidential. For Willis Towers Watson and Willis Towers Watson client use only.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6400800"/>
            <a:ext cx="381000" cy="138113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3DA8212-A83B-4085-91D0-DD706FF22D0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78" r:id="rId1"/>
    <p:sldLayoutId id="2147484979" r:id="rId2"/>
    <p:sldLayoutId id="2147484980" r:id="rId3"/>
    <p:sldLayoutId id="2147484981" r:id="rId4"/>
    <p:sldLayoutId id="2147484982" r:id="rId5"/>
    <p:sldLayoutId id="2147484983" r:id="rId6"/>
    <p:sldLayoutId id="2147484984" r:id="rId7"/>
    <p:sldLayoutId id="2147484985" r:id="rId8"/>
    <p:sldLayoutId id="2147484986" r:id="rId9"/>
    <p:sldLayoutId id="2147484987" r:id="rId10"/>
    <p:sldLayoutId id="2147484988" r:id="rId11"/>
    <p:sldLayoutId id="2147484989" r:id="rId12"/>
    <p:sldLayoutId id="2147484990" r:id="rId13"/>
    <p:sldLayoutId id="2147484991" r:id="rId14"/>
    <p:sldLayoutId id="2147484992" r:id="rId15"/>
    <p:sldLayoutId id="2147484993" r:id="rId16"/>
    <p:sldLayoutId id="2147484994" r:id="rId17"/>
    <p:sldLayoutId id="2147484995" r:id="rId18"/>
    <p:sldLayoutId id="2147484996" r:id="rId19"/>
    <p:sldLayoutId id="2147484997" r:id="rId20"/>
    <p:sldLayoutId id="2147484998" r:id="rId21"/>
    <p:sldLayoutId id="2147484999" r:id="rId22"/>
    <p:sldLayoutId id="2147485000" r:id="rId23"/>
    <p:sldLayoutId id="2147485001" r:id="rId24"/>
    <p:sldLayoutId id="2147485002" r:id="rId25"/>
    <p:sldLayoutId id="2147485003" r:id="rId26"/>
    <p:sldLayoutId id="2147485004" r:id="rId27"/>
    <p:sldLayoutId id="2147485005" r:id="rId28"/>
    <p:sldLayoutId id="2147485006" r:id="rId29"/>
    <p:sldLayoutId id="2147485007" r:id="rId30"/>
    <p:sldLayoutId id="2147485008" r:id="rId31"/>
    <p:sldLayoutId id="2147485021" r:id="rId32"/>
    <p:sldLayoutId id="2147485022" r:id="rId33"/>
    <p:sldLayoutId id="2147485023" r:id="rId34"/>
    <p:sldLayoutId id="2147485024" r:id="rId35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 kern="1200">
          <a:solidFill>
            <a:srgbClr val="7020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0208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0208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0208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70208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algn="l" rtl="0" eaLnBrk="0" fontAlgn="base" hangingPunct="0">
        <a:spcBef>
          <a:spcPct val="0"/>
        </a:spcBef>
        <a:spcAft>
          <a:spcPts val="350"/>
        </a:spcAft>
        <a:defRPr sz="1400" b="1" kern="1200">
          <a:solidFill>
            <a:schemeClr val="tx1"/>
          </a:solidFill>
          <a:latin typeface="+mn-lt"/>
          <a:ea typeface="+mn-ea"/>
          <a:cs typeface="+mn-cs"/>
        </a:defRPr>
      </a:lvl1pPr>
      <a:lvl2pPr algn="l" rtl="0" eaLnBrk="0" fontAlgn="base" hangingPunct="0">
        <a:spcBef>
          <a:spcPct val="0"/>
        </a:spcBef>
        <a:spcAft>
          <a:spcPts val="350"/>
        </a:spcAft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rtl="0" eaLnBrk="0" fontAlgn="base" hangingPunct="0">
        <a:spcBef>
          <a:spcPct val="0"/>
        </a:spcBef>
        <a:spcAft>
          <a:spcPts val="350"/>
        </a:spcAft>
        <a:buClr>
          <a:srgbClr val="70208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57200" indent="-228600" algn="l" rtl="0" eaLnBrk="0" fontAlgn="base" hangingPunct="0">
        <a:spcBef>
          <a:spcPct val="0"/>
        </a:spcBef>
        <a:spcAft>
          <a:spcPts val="275"/>
        </a:spcAft>
        <a:buClr>
          <a:srgbClr val="63666A"/>
        </a:buClr>
        <a:buFont typeface="Wingdings" pitchFamily="2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30250" indent="-228600" algn="l" rtl="0" eaLnBrk="0" fontAlgn="base" hangingPunct="0">
        <a:spcBef>
          <a:spcPct val="0"/>
        </a:spcBef>
        <a:spcAft>
          <a:spcPts val="275"/>
        </a:spcAft>
        <a:buClr>
          <a:srgbClr val="000000"/>
        </a:buClr>
        <a:buFont typeface="Arial" pitchFamily="34" charset="0"/>
        <a:buChar char="̵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80160" indent="-228600" algn="l" defTabSz="914400" rtl="0" eaLnBrk="1" latinLnBrk="0" hangingPunct="1">
        <a:spcBef>
          <a:spcPts val="0"/>
        </a:spcBef>
        <a:spcAft>
          <a:spcPts val="240"/>
        </a:spcAft>
        <a:buClr>
          <a:srgbClr val="000000"/>
        </a:buClr>
        <a:buFont typeface="Arial" pitchFamily="34" charset="0"/>
        <a:buChar char="̵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129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3" r:id="rId1"/>
    <p:sldLayoutId id="214748501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6804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017" r:id="rId1"/>
    <p:sldLayoutId id="2147485018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3.png"/><Relationship Id="rId7" Type="http://schemas.openxmlformats.org/officeDocument/2006/relationships/diagramQuickStyle" Target="../diagrams/quickStyle2.xml"/><Relationship Id="rId12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4.xml"/><Relationship Id="rId6" Type="http://schemas.openxmlformats.org/officeDocument/2006/relationships/diagramLayout" Target="../diagrams/layout2.xml"/><Relationship Id="rId11" Type="http://schemas.openxmlformats.org/officeDocument/2006/relationships/image" Target="../media/image26.png"/><Relationship Id="rId5" Type="http://schemas.openxmlformats.org/officeDocument/2006/relationships/diagramData" Target="../diagrams/data2.xml"/><Relationship Id="rId10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© 2016 Willis Towers Watson. All rights reserved.</a:t>
            </a:r>
            <a:endParaRPr lang="en-US"/>
          </a:p>
        </p:txBody>
      </p:sp>
      <p:sp>
        <p:nvSpPr>
          <p:cNvPr id="36867" name="Title 1"/>
          <p:cNvSpPr txBox="1">
            <a:spLocks/>
          </p:cNvSpPr>
          <p:nvPr/>
        </p:nvSpPr>
        <p:spPr bwMode="auto">
          <a:xfrm>
            <a:off x="457200" y="457200"/>
            <a:ext cx="65532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2286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457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73025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118745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164465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210185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255905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US" altLang="en-US" sz="3200">
                <a:solidFill>
                  <a:schemeClr val="bg1"/>
                </a:solidFill>
              </a:rPr>
              <a:t>Willis Research Network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GB" altLang="en-US" smtClean="0"/>
              <a:t>THE WILLIS RESEARCH NETWORK</a:t>
            </a:r>
          </a:p>
        </p:txBody>
      </p:sp>
      <p:sp>
        <p:nvSpPr>
          <p:cNvPr id="11266" name="Rectangle 18"/>
          <p:cNvSpPr>
            <a:spLocks noChangeArrowheads="1"/>
          </p:cNvSpPr>
          <p:nvPr/>
        </p:nvSpPr>
        <p:spPr bwMode="auto">
          <a:xfrm>
            <a:off x="396875" y="3573463"/>
            <a:ext cx="3941763" cy="193675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6" name="Rectangle 18"/>
          <p:cNvSpPr>
            <a:spLocks noChangeArrowheads="1"/>
          </p:cNvSpPr>
          <p:nvPr/>
        </p:nvSpPr>
        <p:spPr bwMode="auto">
          <a:xfrm>
            <a:off x="396875" y="3573463"/>
            <a:ext cx="1970088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109728" rIns="0" bIns="91440"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600" b="0" dirty="0">
                <a:solidFill>
                  <a:schemeClr val="bg1"/>
                </a:solidFill>
              </a:rPr>
              <a:t>Uniquely positioned to use global </a:t>
            </a:r>
            <a:r>
              <a:rPr lang="en-GB" altLang="en-US" sz="1600" b="0" dirty="0" smtClean="0">
                <a:solidFill>
                  <a:schemeClr val="bg1"/>
                </a:solidFill>
              </a:rPr>
              <a:t>and local resources </a:t>
            </a:r>
            <a:r>
              <a:rPr lang="en-GB" altLang="en-US" sz="1600" b="0" dirty="0">
                <a:solidFill>
                  <a:schemeClr val="bg1"/>
                </a:solidFill>
              </a:rPr>
              <a:t>for focused research of key issues</a:t>
            </a:r>
          </a:p>
        </p:txBody>
      </p:sp>
      <p:sp>
        <p:nvSpPr>
          <p:cNvPr id="11268" name="Rectangle 18"/>
          <p:cNvSpPr>
            <a:spLocks noChangeArrowheads="1"/>
          </p:cNvSpPr>
          <p:nvPr/>
        </p:nvSpPr>
        <p:spPr bwMode="auto">
          <a:xfrm>
            <a:off x="395288" y="1400175"/>
            <a:ext cx="3943350" cy="19367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1270" name="Rectangle 18"/>
          <p:cNvSpPr>
            <a:spLocks noChangeArrowheads="1"/>
          </p:cNvSpPr>
          <p:nvPr/>
        </p:nvSpPr>
        <p:spPr bwMode="auto">
          <a:xfrm>
            <a:off x="4799013" y="3573463"/>
            <a:ext cx="3941762" cy="1936750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39" name="Rectangle 18"/>
          <p:cNvSpPr>
            <a:spLocks noChangeArrowheads="1"/>
          </p:cNvSpPr>
          <p:nvPr/>
        </p:nvSpPr>
        <p:spPr bwMode="auto">
          <a:xfrm>
            <a:off x="6564313" y="3573463"/>
            <a:ext cx="2176462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728" rIns="109728" bIns="91440"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</a:pPr>
            <a:r>
              <a:rPr lang="en-GB" altLang="en-US" sz="1600" b="0" dirty="0">
                <a:solidFill>
                  <a:schemeClr val="bg1"/>
                </a:solidFill>
              </a:rPr>
              <a:t>Members that span a full spectrum of risks </a:t>
            </a:r>
            <a:r>
              <a:rPr lang="en-GB" altLang="en-US" sz="1600" b="0" dirty="0" smtClean="0">
                <a:solidFill>
                  <a:schemeClr val="bg1"/>
                </a:solidFill>
              </a:rPr>
              <a:t>of interest to our </a:t>
            </a:r>
            <a:r>
              <a:rPr lang="en-GB" altLang="en-US" sz="1600" b="0" dirty="0">
                <a:solidFill>
                  <a:schemeClr val="bg1"/>
                </a:solidFill>
              </a:rPr>
              <a:t>clients and the industry's evolving regulatory landscape</a:t>
            </a:r>
          </a:p>
        </p:txBody>
      </p:sp>
      <p:sp>
        <p:nvSpPr>
          <p:cNvPr id="11272" name="Rectangle 18"/>
          <p:cNvSpPr>
            <a:spLocks noChangeArrowheads="1"/>
          </p:cNvSpPr>
          <p:nvPr/>
        </p:nvSpPr>
        <p:spPr bwMode="auto">
          <a:xfrm>
            <a:off x="4799013" y="1400175"/>
            <a:ext cx="3941762" cy="1936750"/>
          </a:xfrm>
          <a:prstGeom prst="rect">
            <a:avLst/>
          </a:prstGeom>
          <a:solidFill>
            <a:schemeClr val="accent3"/>
          </a:solidFill>
          <a:ln w="9525">
            <a:noFill/>
            <a:miter lim="800000"/>
            <a:headEnd/>
            <a:tailEnd/>
          </a:ln>
        </p:spPr>
        <p:txBody>
          <a:bodyPr tIns="91440" bIns="91440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4041" name="Rectangle 18"/>
          <p:cNvSpPr>
            <a:spLocks noChangeArrowheads="1"/>
          </p:cNvSpPr>
          <p:nvPr/>
        </p:nvSpPr>
        <p:spPr bwMode="auto">
          <a:xfrm>
            <a:off x="6427788" y="1400175"/>
            <a:ext cx="2312987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9728" rIns="109728" bIns="91440"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ct val="0"/>
              </a:spcAft>
            </a:pPr>
            <a:r>
              <a:rPr lang="en-GB" altLang="en-US" sz="1600" b="0" dirty="0">
                <a:solidFill>
                  <a:schemeClr val="bg1"/>
                </a:solidFill>
              </a:rPr>
              <a:t>Identifies and makes commercial use of science that will change the way </a:t>
            </a:r>
            <a:r>
              <a:rPr lang="en-GB" altLang="en-US" sz="1600" b="0" dirty="0" smtClean="0">
                <a:solidFill>
                  <a:schemeClr val="bg1"/>
                </a:solidFill>
              </a:rPr>
              <a:t>our business works</a:t>
            </a:r>
            <a:endParaRPr lang="en-GB" altLang="en-US" sz="1600" b="0" dirty="0">
              <a:solidFill>
                <a:schemeClr val="bg1"/>
              </a:solidFill>
            </a:endParaRPr>
          </a:p>
        </p:txBody>
      </p:sp>
      <p:sp>
        <p:nvSpPr>
          <p:cNvPr id="44042" name="Oval 32"/>
          <p:cNvSpPr>
            <a:spLocks noChangeArrowheads="1"/>
          </p:cNvSpPr>
          <p:nvPr/>
        </p:nvSpPr>
        <p:spPr bwMode="auto">
          <a:xfrm>
            <a:off x="2751138" y="1797050"/>
            <a:ext cx="3600450" cy="36004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endParaRPr lang="en-US" altLang="en-US" sz="1800" b="0"/>
          </a:p>
        </p:txBody>
      </p:sp>
      <p:sp>
        <p:nvSpPr>
          <p:cNvPr id="44043" name="Oval 33"/>
          <p:cNvSpPr>
            <a:spLocks noChangeArrowheads="1"/>
          </p:cNvSpPr>
          <p:nvPr/>
        </p:nvSpPr>
        <p:spPr bwMode="gray">
          <a:xfrm>
            <a:off x="3128963" y="2143125"/>
            <a:ext cx="2843212" cy="2844800"/>
          </a:xfrm>
          <a:prstGeom prst="ellipse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endParaRPr lang="en-GB" altLang="en-US" sz="3200" b="0"/>
          </a:p>
        </p:txBody>
      </p:sp>
      <p:sp>
        <p:nvSpPr>
          <p:cNvPr id="11276" name="AutoShape 34"/>
          <p:cNvSpPr>
            <a:spLocks noChangeArrowheads="1"/>
          </p:cNvSpPr>
          <p:nvPr/>
        </p:nvSpPr>
        <p:spPr bwMode="gray">
          <a:xfrm rot="13130186">
            <a:off x="5507038" y="4186238"/>
            <a:ext cx="696912" cy="439737"/>
          </a:xfrm>
          <a:prstGeom prst="rightArrow">
            <a:avLst>
              <a:gd name="adj1" fmla="val 50000"/>
              <a:gd name="adj2" fmla="val 39621"/>
            </a:avLst>
          </a:prstGeom>
          <a:solidFill>
            <a:schemeClr val="accent4"/>
          </a:solidFill>
          <a:ln w="9525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277" name="AutoShape 35"/>
          <p:cNvSpPr>
            <a:spLocks noChangeArrowheads="1"/>
          </p:cNvSpPr>
          <p:nvPr/>
        </p:nvSpPr>
        <p:spPr bwMode="gray">
          <a:xfrm rot="8144390">
            <a:off x="5387975" y="2336800"/>
            <a:ext cx="696913" cy="439738"/>
          </a:xfrm>
          <a:prstGeom prst="rightArrow">
            <a:avLst>
              <a:gd name="adj1" fmla="val 50000"/>
              <a:gd name="adj2" fmla="val 39621"/>
            </a:avLst>
          </a:prstGeom>
          <a:solidFill>
            <a:schemeClr val="accent3"/>
          </a:solidFill>
          <a:ln w="9525" algn="ctr">
            <a:noFill/>
            <a:miter lim="800000"/>
            <a:headEnd/>
            <a:tailEnd/>
          </a:ln>
        </p:spPr>
        <p:txBody>
          <a:bodyPr rot="10800000"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278" name="AutoShape 36"/>
          <p:cNvSpPr>
            <a:spLocks noChangeArrowheads="1"/>
          </p:cNvSpPr>
          <p:nvPr/>
        </p:nvSpPr>
        <p:spPr bwMode="gray">
          <a:xfrm rot="19280742">
            <a:off x="2886075" y="4127500"/>
            <a:ext cx="696913" cy="439738"/>
          </a:xfrm>
          <a:prstGeom prst="rightArrow">
            <a:avLst>
              <a:gd name="adj1" fmla="val 50000"/>
              <a:gd name="adj2" fmla="val 39621"/>
            </a:avLst>
          </a:prstGeom>
          <a:solidFill>
            <a:schemeClr val="accent5"/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11279" name="AutoShape 37"/>
          <p:cNvSpPr>
            <a:spLocks noChangeArrowheads="1"/>
          </p:cNvSpPr>
          <p:nvPr/>
        </p:nvSpPr>
        <p:spPr bwMode="gray">
          <a:xfrm rot="2021641">
            <a:off x="3021013" y="2335213"/>
            <a:ext cx="696912" cy="439737"/>
          </a:xfrm>
          <a:prstGeom prst="rightArrow">
            <a:avLst>
              <a:gd name="adj1" fmla="val 50000"/>
              <a:gd name="adj2" fmla="val 39621"/>
            </a:avLst>
          </a:prstGeom>
          <a:solidFill>
            <a:schemeClr val="accent6">
              <a:lumMod val="40000"/>
              <a:lumOff val="60000"/>
            </a:schemeClr>
          </a:solidFill>
          <a:ln w="9525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n-US">
              <a:cs typeface="+mn-cs"/>
            </a:endParaRPr>
          </a:p>
        </p:txBody>
      </p:sp>
      <p:sp>
        <p:nvSpPr>
          <p:cNvPr id="23" name="Path"/>
          <p:cNvSpPr/>
          <p:nvPr/>
        </p:nvSpPr>
        <p:spPr>
          <a:xfrm>
            <a:off x="3276600" y="6561138"/>
            <a:ext cx="5568950" cy="287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600" dirty="0">
              <a:solidFill>
                <a:schemeClr val="tx1"/>
              </a:solidFill>
            </a:endParaRPr>
          </a:p>
        </p:txBody>
      </p:sp>
      <p:sp>
        <p:nvSpPr>
          <p:cNvPr id="38930" name="Footer Placeholder 1"/>
          <p:cNvSpPr>
            <a:spLocks noGrp="1"/>
          </p:cNvSpPr>
          <p:nvPr>
            <p:ph type="ftr" sz="quarter" idx="1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altLang="en-US" dirty="0" smtClean="0"/>
              <a:t>© 2016 Willis Towers Watson. All rights reserved. Proprietary and Confidential. For Willis Towers Watson and Willis Towers Watson client use only.</a:t>
            </a:r>
            <a:endParaRPr lang="en-US" altLang="en-US" dirty="0" smtClean="0"/>
          </a:p>
        </p:txBody>
      </p:sp>
      <p:sp>
        <p:nvSpPr>
          <p:cNvPr id="38931" name="Slide Number Placeholder 3"/>
          <p:cNvSpPr>
            <a:spLocks noGrp="1"/>
          </p:cNvSpPr>
          <p:nvPr>
            <p:ph type="sldNum" sz="quarter" idx="10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3EE370-1270-4DB2-AD16-7DD9DDEEB603}" type="slidenum">
              <a:rPr lang="en-GB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GB" altLang="en-US" smtClean="0"/>
          </a:p>
        </p:txBody>
      </p:sp>
      <p:sp>
        <p:nvSpPr>
          <p:cNvPr id="44051" name="Rectangle 1"/>
          <p:cNvSpPr>
            <a:spLocks noChangeArrowheads="1"/>
          </p:cNvSpPr>
          <p:nvPr/>
        </p:nvSpPr>
        <p:spPr bwMode="auto">
          <a:xfrm>
            <a:off x="396875" y="1482725"/>
            <a:ext cx="2168525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Aft>
                <a:spcPct val="0"/>
              </a:spcAft>
            </a:pPr>
            <a:r>
              <a:rPr lang="en-GB" altLang="en-US" sz="1600" b="0" dirty="0">
                <a:solidFill>
                  <a:schemeClr val="bg1"/>
                </a:solidFill>
              </a:rPr>
              <a:t>A transmission mechanism for delivering research impact into the global re/insurance industry</a:t>
            </a:r>
            <a:endParaRPr lang="en-GB" altLang="en-US" sz="3200" b="0" dirty="0">
              <a:solidFill>
                <a:schemeClr val="bg1"/>
              </a:solidFill>
            </a:endParaRPr>
          </a:p>
        </p:txBody>
      </p:sp>
      <p:sp>
        <p:nvSpPr>
          <p:cNvPr id="44052" name="Rectangle 18"/>
          <p:cNvSpPr>
            <a:spLocks noChangeArrowheads="1"/>
          </p:cNvSpPr>
          <p:nvPr/>
        </p:nvSpPr>
        <p:spPr bwMode="auto">
          <a:xfrm>
            <a:off x="3317875" y="2238375"/>
            <a:ext cx="2398713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728" tIns="109728" rIns="0" bIns="91440" anchor="ctr"/>
          <a:lstStyle>
            <a:lvl1pPr eaLnBrk="0" hangingPunct="0">
              <a:spcAft>
                <a:spcPts val="350"/>
              </a:spcAft>
              <a:defRPr sz="1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Aft>
                <a:spcPts val="35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Aft>
                <a:spcPts val="350"/>
              </a:spcAft>
              <a:buClr>
                <a:srgbClr val="70208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Aft>
                <a:spcPts val="275"/>
              </a:spcAft>
              <a:buClr>
                <a:srgbClr val="63666A"/>
              </a:buClr>
              <a:buFont typeface="Wingdings" pitchFamily="2" charset="2"/>
              <a:buChar char="§"/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275"/>
              </a:spcAft>
              <a:buClr>
                <a:srgbClr val="000000"/>
              </a:buClr>
              <a:buFont typeface="Arial" pitchFamily="34" charset="0"/>
              <a:buChar char="̵"/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Aft>
                <a:spcPct val="0"/>
              </a:spcAft>
            </a:pPr>
            <a:r>
              <a:rPr lang="en-GB" altLang="en-US" sz="1600" b="0" dirty="0"/>
              <a:t>An award winning collaboration between public science and the finance academia sector with over 50 institutions, universities and </a:t>
            </a:r>
            <a:r>
              <a:rPr lang="en-GB" altLang="en-US" sz="1600" b="0" dirty="0" smtClean="0"/>
              <a:t>firms</a:t>
            </a:r>
            <a:endParaRPr lang="en-GB" altLang="en-US" sz="1600" b="0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J:\cms\External\Model Knowledge Centre\MRE\07_Europe\EQ\France\2014 AVIVA IMJ CatNAT\AIR_eventset_F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6952" y="966474"/>
            <a:ext cx="2385138" cy="199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J:\cms\External\Model Knowledge Centre\MRE\07_Europe\EQ\France\2014 AVIVA IMJ CatNAT\RMS_source_zonation_Mmax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6015" y="948915"/>
            <a:ext cx="2427095" cy="203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039055" y="974509"/>
            <a:ext cx="2426960" cy="2031773"/>
            <a:chOff x="4375641" y="1552025"/>
            <a:chExt cx="2629207" cy="2031773"/>
          </a:xfrm>
        </p:grpSpPr>
        <p:pic>
          <p:nvPicPr>
            <p:cNvPr id="2050" name="Picture 2" descr="J:\cms\External\Model Knowledge Centre\MRE\07_Europe\EQ\France\2014 AVIVA IMJ CatNAT\GEM_source_zonation_FR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5641" y="1552025"/>
              <a:ext cx="2629207" cy="20317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73" r="69657" b="-1"/>
            <a:stretch/>
          </p:blipFill>
          <p:spPr>
            <a:xfrm>
              <a:off x="4484092" y="1662639"/>
              <a:ext cx="906615" cy="354877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29443" y="974509"/>
            <a:ext cx="1550718" cy="2472689"/>
            <a:chOff x="31897" y="1552025"/>
            <a:chExt cx="1679944" cy="2472689"/>
          </a:xfrm>
        </p:grpSpPr>
        <p:pic>
          <p:nvPicPr>
            <p:cNvPr id="2052" name="Picture 4" descr="J:\cms\External\Model Knowledge Centre\MRE\07_Europe\EQ\France\2014 AVIVA IMJ CatNAT\SHAREv3,3_FR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9" t="3511" r="5086" b="3099"/>
            <a:stretch/>
          </p:blipFill>
          <p:spPr bwMode="auto">
            <a:xfrm>
              <a:off x="31897" y="1552025"/>
              <a:ext cx="1679944" cy="24726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75" t="14289" r="7770" b="17786"/>
            <a:stretch/>
          </p:blipFill>
          <p:spPr>
            <a:xfrm>
              <a:off x="748773" y="3616340"/>
              <a:ext cx="920536" cy="369880"/>
            </a:xfrm>
            <a:prstGeom prst="rect">
              <a:avLst/>
            </a:prstGeom>
          </p:spPr>
        </p:pic>
      </p:grpSp>
      <p:pic>
        <p:nvPicPr>
          <p:cNvPr id="15" name="Picture 114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767" y="3540643"/>
            <a:ext cx="3574614" cy="24699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4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7768" y="3540643"/>
            <a:ext cx="3567666" cy="246992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66900" y="3654209"/>
            <a:ext cx="22722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Model 1 hazard map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1673389" y="1033291"/>
            <a:ext cx="10317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Model 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6639478" y="1052646"/>
            <a:ext cx="103171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Model 2</a:t>
            </a:r>
            <a:endParaRPr lang="en-GB" dirty="0"/>
          </a:p>
        </p:txBody>
      </p:sp>
      <p:sp>
        <p:nvSpPr>
          <p:cNvPr id="17" name="Title 3"/>
          <p:cNvSpPr txBox="1">
            <a:spLocks/>
          </p:cNvSpPr>
          <p:nvPr/>
        </p:nvSpPr>
        <p:spPr bwMode="auto">
          <a:xfrm>
            <a:off x="457200" y="4572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dirty="0" smtClean="0"/>
              <a:t>HISTORICAL EVENT SET AND SEISMIC HAZARD MAP</a:t>
            </a:r>
          </a:p>
        </p:txBody>
      </p:sp>
    </p:spTree>
    <p:extLst>
      <p:ext uri="{BB962C8B-B14F-4D97-AF65-F5344CB8AC3E}">
        <p14:creationId xmlns:p14="http://schemas.microsoft.com/office/powerpoint/2010/main" val="368777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307975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sz="1800" b="0" dirty="0" smtClean="0">
                <a:solidFill>
                  <a:schemeClr val="tx1"/>
                </a:solidFill>
              </a:rPr>
              <a:t>First step in developing own view of risk</a:t>
            </a:r>
            <a:endParaRPr lang="en-GB" sz="1800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45495" y="1453035"/>
            <a:ext cx="8241305" cy="2381210"/>
          </a:xfrm>
        </p:spPr>
        <p:txBody>
          <a:bodyPr/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Why develop a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custom-made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RDS?</a:t>
            </a: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Alternative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view of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EQ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risk when compared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probabilistic model </a:t>
            </a: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outputs 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Increase certainty of PML estimate bespoke to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the selected portfolio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Examine impact of low-frequency, high severity, events that might not be modelled by available cat models</a:t>
            </a:r>
          </a:p>
          <a:p>
            <a:pPr lvl="1"/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What data do we use to build an Earthquake RDS?</a:t>
            </a:r>
          </a:p>
          <a:p>
            <a:pPr lvl="1"/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e.g.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Global Earthquake Model (GEM), among other sources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627181094"/>
              </p:ext>
            </p:extLst>
          </p:nvPr>
        </p:nvGraphicFramePr>
        <p:xfrm>
          <a:off x="427512" y="3665270"/>
          <a:ext cx="8232340" cy="25853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305800" y="6400800"/>
            <a:ext cx="381000" cy="138499"/>
          </a:xfrm>
        </p:spPr>
        <p:txBody>
          <a:bodyPr/>
          <a:lstStyle/>
          <a:p>
            <a:fld id="{2083E393-C0BF-4ED8-8545-7E4C90AFF83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457200" y="4572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dirty="0" smtClean="0"/>
              <a:t>REALISTIC DISASTER SCENARIOS</a:t>
            </a:r>
          </a:p>
        </p:txBody>
      </p:sp>
    </p:spTree>
    <p:extLst>
      <p:ext uri="{BB962C8B-B14F-4D97-AF65-F5344CB8AC3E}">
        <p14:creationId xmlns:p14="http://schemas.microsoft.com/office/powerpoint/2010/main" val="33214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1" y="2317997"/>
            <a:ext cx="2708564" cy="3324267"/>
          </a:xfrm>
        </p:spPr>
        <p:txBody>
          <a:bodyPr/>
          <a:lstStyle/>
          <a:p>
            <a:r>
              <a:rPr lang="en-GB" sz="1400" dirty="0" smtClean="0"/>
              <a:t>Use of </a:t>
            </a:r>
            <a:r>
              <a:rPr lang="en-GB" sz="1400" b="1" dirty="0" smtClean="0"/>
              <a:t>state-of-the-art research</a:t>
            </a:r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 smtClean="0"/>
          </a:p>
          <a:p>
            <a:endParaRPr lang="en-GB" sz="1400" dirty="0"/>
          </a:p>
          <a:p>
            <a:endParaRPr lang="en-GB" sz="1400" dirty="0" smtClean="0"/>
          </a:p>
          <a:p>
            <a:endParaRPr lang="en-GB" sz="1400" dirty="0"/>
          </a:p>
          <a:p>
            <a:r>
              <a:rPr lang="en-GB" sz="1400" dirty="0" smtClean="0"/>
              <a:t>Overcome key shortcomings of existing models, if available</a:t>
            </a:r>
          </a:p>
          <a:p>
            <a:endParaRPr lang="en-GB" sz="1400" dirty="0" smtClean="0"/>
          </a:p>
          <a:p>
            <a:r>
              <a:rPr lang="en-GB" sz="1400" b="1" dirty="0" smtClean="0"/>
              <a:t>Obtain a more accurate view of risk</a:t>
            </a:r>
          </a:p>
          <a:p>
            <a:endParaRPr lang="en-GB" sz="1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smtClean="0"/>
              <a:t>© 2016 Willis Towers Watson. All rights reserved.</a:t>
            </a:r>
            <a:r>
              <a:rPr lang="en-US" smtClean="0"/>
              <a:t> </a:t>
            </a:r>
            <a:endParaRPr lang="en-GB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59"/>
          <a:stretch/>
        </p:blipFill>
        <p:spPr bwMode="auto">
          <a:xfrm>
            <a:off x="433084" y="3101754"/>
            <a:ext cx="1177507" cy="45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4748" y="3694839"/>
            <a:ext cx="591683" cy="558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Image result for global earthquake mode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621" y="3075329"/>
            <a:ext cx="1347916" cy="6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10920785"/>
              </p:ext>
            </p:extLst>
          </p:nvPr>
        </p:nvGraphicFramePr>
        <p:xfrm>
          <a:off x="166254" y="1001617"/>
          <a:ext cx="8634846" cy="11285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Content Placeholder 4"/>
          <p:cNvSpPr txBox="1">
            <a:spLocks/>
          </p:cNvSpPr>
          <p:nvPr/>
        </p:nvSpPr>
        <p:spPr>
          <a:xfrm>
            <a:off x="3006030" y="2321046"/>
            <a:ext cx="2708564" cy="3864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23177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Develop vulnerability curves </a:t>
            </a:r>
            <a:r>
              <a:rPr lang="en-GB" sz="1400" b="1" dirty="0" smtClean="0"/>
              <a:t>appropriate for the specific </a:t>
            </a:r>
            <a:r>
              <a:rPr lang="en-GB" sz="1400" dirty="0" smtClean="0"/>
              <a:t>insured building stock</a:t>
            </a:r>
          </a:p>
          <a:p>
            <a:endParaRPr lang="en-GB" sz="1400" dirty="0" smtClean="0"/>
          </a:p>
          <a:p>
            <a:r>
              <a:rPr lang="en-GB" sz="1400" dirty="0" smtClean="0"/>
              <a:t>Utilise guidelines by GEM on the selection of appropriate curves for risk modelling</a:t>
            </a:r>
          </a:p>
        </p:txBody>
      </p:sp>
      <p:sp>
        <p:nvSpPr>
          <p:cNvPr id="13" name="Content Placeholder 4"/>
          <p:cNvSpPr txBox="1">
            <a:spLocks/>
          </p:cNvSpPr>
          <p:nvPr/>
        </p:nvSpPr>
        <p:spPr>
          <a:xfrm>
            <a:off x="5815446" y="2321045"/>
            <a:ext cx="2708564" cy="38645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85750" indent="-2857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25000"/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69913" indent="-2857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SzPct val="125000"/>
              <a:buFont typeface="Wingdings" panose="05000000000000000000" pitchFamily="2" charset="2"/>
              <a:buChar char="§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01688" indent="-23177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7113" indent="-22542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accent1"/>
              </a:buClr>
              <a:buSzPct val="11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8888" indent="-231775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tx1"/>
              </a:buClr>
              <a:buSzPct val="115000"/>
              <a:buFont typeface="Wingdings" panose="05000000000000000000" pitchFamily="2" charset="2"/>
              <a:buChar char="§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0584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80160" indent="-228600" algn="l" defTabSz="914400" rtl="0" eaLnBrk="1" latinLnBrk="0" hangingPunct="1">
              <a:spcBef>
                <a:spcPts val="0"/>
              </a:spcBef>
              <a:spcAft>
                <a:spcPts val="240"/>
              </a:spcAft>
              <a:buClr>
                <a:srgbClr val="000000"/>
              </a:buClr>
              <a:buFont typeface="Arial" pitchFamily="34" charset="0"/>
              <a:buChar char="̵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dirty="0" smtClean="0"/>
              <a:t>Bespoke model calibration using appropriate data</a:t>
            </a:r>
          </a:p>
        </p:txBody>
      </p:sp>
      <p:pic>
        <p:nvPicPr>
          <p:cNvPr id="14" name="Picture 7" descr="Image result for global earthquake model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548" y="3929306"/>
            <a:ext cx="1347916" cy="619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26"/>
          <a:stretch/>
        </p:blipFill>
        <p:spPr bwMode="auto">
          <a:xfrm>
            <a:off x="4544853" y="4077854"/>
            <a:ext cx="1169741" cy="1435830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99"/>
          <a:stretch/>
        </p:blipFill>
        <p:spPr bwMode="auto">
          <a:xfrm>
            <a:off x="3328694" y="4518949"/>
            <a:ext cx="1326770" cy="1361209"/>
          </a:xfrm>
          <a:prstGeom prst="rect">
            <a:avLst/>
          </a:prstGeom>
          <a:noFill/>
          <a:ln w="9525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1"/>
          <a:stretch/>
        </p:blipFill>
        <p:spPr bwMode="auto">
          <a:xfrm>
            <a:off x="6347857" y="3623765"/>
            <a:ext cx="1382100" cy="179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6109807" y="5650664"/>
            <a:ext cx="24192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 smtClean="0"/>
              <a:t>Example</a:t>
            </a:r>
            <a:r>
              <a:rPr lang="en-GB" sz="1200" dirty="0" smtClean="0"/>
              <a:t>: Calibrate EP curves </a:t>
            </a:r>
            <a:br>
              <a:rPr lang="en-GB" sz="1200" dirty="0" smtClean="0"/>
            </a:br>
            <a:r>
              <a:rPr lang="en-GB" sz="1200" dirty="0" smtClean="0"/>
              <a:t>to market and appropriate losses</a:t>
            </a:r>
            <a:endParaRPr lang="en-GB" dirty="0"/>
          </a:p>
        </p:txBody>
      </p:sp>
      <p:sp>
        <p:nvSpPr>
          <p:cNvPr id="19" name="Title 3"/>
          <p:cNvSpPr txBox="1">
            <a:spLocks/>
          </p:cNvSpPr>
          <p:nvPr/>
        </p:nvSpPr>
        <p:spPr bwMode="auto">
          <a:xfrm>
            <a:off x="457200" y="4572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dirty="0" smtClean="0"/>
              <a:t>BESPOKE EQ PROBABILISTIC MODEL</a:t>
            </a:r>
          </a:p>
        </p:txBody>
      </p:sp>
    </p:spTree>
    <p:extLst>
      <p:ext uri="{BB962C8B-B14F-4D97-AF65-F5344CB8AC3E}">
        <p14:creationId xmlns:p14="http://schemas.microsoft.com/office/powerpoint/2010/main" val="149378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3E393-C0BF-4ED8-8545-7E4C90AFF831}" type="slidenum">
              <a:rPr lang="en-GB" noProof="0" smtClean="0"/>
              <a:pPr/>
              <a:t>6</a:t>
            </a:fld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114425"/>
            <a:ext cx="8229600" cy="4572000"/>
          </a:xfrm>
        </p:spPr>
        <p:txBody>
          <a:bodyPr vert="horz" lIns="0" tIns="0" rIns="0" bIns="0" rtlCol="0">
            <a:no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Vulnerability development</a:t>
            </a:r>
          </a:p>
          <a:p>
            <a:pPr marL="285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Empirical assessment with damage data from recent events</a:t>
            </a:r>
          </a:p>
          <a:p>
            <a:pPr marL="285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Focus on loss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along with damage data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Soil modelling</a:t>
            </a:r>
          </a:p>
          <a:p>
            <a:pPr marL="285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Soil property, e.g. Vs30, maps at global level</a:t>
            </a:r>
          </a:p>
          <a:p>
            <a:pPr marL="285750" lvl="1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Liquefaction susceptibility maps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Exposure </a:t>
            </a:r>
            <a:r>
              <a:rPr lang="en-GB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modelling at global scale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noProof="0" smtClean="0"/>
              <a:t>© 2016 Willis Towers Watson. All rights reserved. </a:t>
            </a:r>
            <a:endParaRPr lang="en-GB" noProof="0" dirty="0" smtClean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609600" y="609600"/>
            <a:ext cx="8229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 baseline="0">
                <a:solidFill>
                  <a:srgbClr val="70208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702082"/>
                </a:solidFill>
                <a:latin typeface="Arial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eaLnBrk="1" hangingPunct="1"/>
            <a:r>
              <a:rPr lang="en-GB" altLang="en-US" dirty="0" smtClean="0"/>
              <a:t>IDEAS FOR THE FUTURE</a:t>
            </a:r>
          </a:p>
        </p:txBody>
      </p:sp>
    </p:spTree>
    <p:extLst>
      <p:ext uri="{BB962C8B-B14F-4D97-AF65-F5344CB8AC3E}">
        <p14:creationId xmlns:p14="http://schemas.microsoft.com/office/powerpoint/2010/main" val="152185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T_FOOTER" val="Watermark"/>
  <p:tag name="TAGPREFIX" val="WT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FOOTER" val="Watermark"/>
  <p:tag name="WT_FOOTER" val="Watermar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IALOGNAME" val="Four determinants feed one result (multi-colored)"/>
  <p:tag name="TW_SHORTNAME" val="MULTIPLE INPUTS SINGLE RESULT"/>
  <p:tag name="TW_ASSOCIATEDSLIDES" val=""/>
  <p:tag name="TW_INNEWPRESENTATION" val="NO"/>
  <p:tag name="TW_ONINSERTSLIDEDLG" val="YES"/>
  <p:tag name="WT_DIALOGNAME" val="Four determinants feed one result (multi-colored)"/>
  <p:tag name="WT_SHORTNAME" val="MULTIPLE INPUTS SINGLE RESULT"/>
  <p:tag name="WT_ASSOCIATEDSLIDES" val=""/>
  <p:tag name="WT_INNEWPRESENTATION" val="NO"/>
  <p:tag name="WT_ONINSERTSLIDEDLG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W_DELETETEXT" val="YES"/>
</p:tagLst>
</file>

<file path=ppt/theme/theme1.xml><?xml version="1.0" encoding="utf-8"?>
<a:theme xmlns:a="http://schemas.openxmlformats.org/drawingml/2006/main" name="WTW">
  <a:themeElements>
    <a:clrScheme name="WTW Theme">
      <a:dk1>
        <a:sysClr val="windowText" lastClr="000000"/>
      </a:dk1>
      <a:lt1>
        <a:sysClr val="window" lastClr="FFFFFF"/>
      </a:lt1>
      <a:dk2>
        <a:srgbClr val="63666A"/>
      </a:dk2>
      <a:lt2>
        <a:srgbClr val="EEECE1"/>
      </a:lt2>
      <a:accent1>
        <a:srgbClr val="702082"/>
      </a:accent1>
      <a:accent2>
        <a:srgbClr val="FFB81C"/>
      </a:accent2>
      <a:accent3>
        <a:srgbClr val="00A0D2"/>
      </a:accent3>
      <a:accent4>
        <a:srgbClr val="C110A0"/>
      </a:accent4>
      <a:accent5>
        <a:srgbClr val="00C389"/>
      </a:accent5>
      <a:accent6>
        <a:srgbClr val="63666A"/>
      </a:accent6>
      <a:hlink>
        <a:srgbClr val="00A0D2"/>
      </a:hlink>
      <a:folHlink>
        <a:srgbClr val="63666A"/>
      </a:folHlink>
    </a:clrScheme>
    <a:fontScheme name="Willis Towers Wats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custClrLst>
    <a:custClr name="WTW Light Gray">
      <a:srgbClr val="D8DBD8"/>
    </a:custClr>
    <a:custClr name="WTW Light Violet">
      <a:srgbClr val="D8D7DF"/>
    </a:custClr>
    <a:custClr name="WTW Pink">
      <a:srgbClr val="DDD0CF"/>
    </a:custClr>
    <a:custClr name="WTW Light Blue">
      <a:srgbClr val="C8D7DF"/>
    </a:custClr>
    <a:custClr name="WTW Light Green">
      <a:srgbClr val="D9E6DC"/>
    </a:custClr>
    <a:custClr name="WTW Light Sand">
      <a:srgbClr val="EFEEDE"/>
    </a:custClr>
  </a:custClrLst>
  <a:extLst>
    <a:ext uri="{05A4C25C-085E-4340-85A3-A5531E510DB2}">
      <thm15:themeFamily xmlns:thm15="http://schemas.microsoft.com/office/thememl/2012/main" xmlns="" name="wtw_pres_standard_151202.potx" id="{E9D6FD98-DE76-472C-86CC-A9B61597E0EA}" vid="{883A86FD-AEB6-4F3E-8092-8DD187A81490}"/>
    </a:ext>
  </a:extLst>
</a:theme>
</file>

<file path=ppt/theme/theme2.xml><?xml version="1.0" encoding="utf-8"?>
<a:theme xmlns:a="http://schemas.openxmlformats.org/drawingml/2006/main" name="PLANTILLA PRESENTACIONES BSC-2017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LANTILLA PRESENTACIONES BSC-2017" id="{177D83F3-B751-D345-B227-85204DDF2B5F}" vid="{1C8A6DD7-2043-0B45-8629-BF5537AA1272}"/>
    </a:ext>
  </a:extLst>
</a:theme>
</file>

<file path=ppt/theme/theme3.xml><?xml version="1.0" encoding="utf-8"?>
<a:theme xmlns:a="http://schemas.openxmlformats.org/drawingml/2006/main" name="1_PLANTILLA PRESENTACIONES BSC-2017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24484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LANTILLA PRESENTACIONES BSC-2017" id="{177D83F3-B751-D345-B227-85204DDF2B5F}" vid="{1C8A6DD7-2043-0B45-8629-BF5537AA1272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Intranet Library" ma:contentTypeID="0x010100C2E5B693EA6348F2AD9EFEC6AE450C00007CF62220F0B642C386DBFA450DD32BF600EEF8C2FDED217E4DA4786C231EA5187A" ma:contentTypeVersion="133" ma:contentTypeDescription="Intranet Library" ma:contentTypeScope="" ma:versionID="2b40a2384e046934b387e14cefecc2d4">
  <xsd:schema xmlns:xsd="http://www.w3.org/2001/XMLSchema" xmlns:xs="http://www.w3.org/2001/XMLSchema" xmlns:p="http://schemas.microsoft.com/office/2006/metadata/properties" xmlns:ns2="be3a71f5-428c-4431-9079-3f399b8cb3ec" targetNamespace="http://schemas.microsoft.com/office/2006/metadata/properties" ma:root="true" ma:fieldsID="7d0efeef438c07e7f2f7d235ba6497fd" ns2:_="">
    <xsd:import namespace="be3a71f5-428c-4431-9079-3f399b8cb3ec"/>
    <xsd:element name="properties">
      <xsd:complexType>
        <xsd:sequence>
          <xsd:element name="documentManagement">
            <xsd:complexType>
              <xsd:all>
                <xsd:element ref="ns2:wtwAuthors" minOccurs="0"/>
                <xsd:element ref="ns2:wtwContact"/>
                <xsd:element ref="ns2:wtwPublicationDate"/>
                <xsd:element ref="ns2:wtwSummary" minOccurs="0"/>
                <xsd:element ref="ns2:wtwVideoNotes" minOccurs="0"/>
                <xsd:element ref="ns2:TaxCatchAll" minOccurs="0"/>
                <xsd:element ref="ns2:TaxCatchAllLabel" minOccurs="0"/>
                <xsd:element ref="ns2:e128df4d3ef3478581b18e7af662647d" minOccurs="0"/>
                <xsd:element ref="ns2:i5f8c287918547f1911dbc6f03f03bc1" minOccurs="0"/>
                <xsd:element ref="ns2:m4f6ea4b67334090850fadbaf048565f" minOccurs="0"/>
                <xsd:element ref="ns2:j9e4e5986f77487e932c52327ed4c4b8" minOccurs="0"/>
                <xsd:element ref="ns2:m4dc35fcda334636a4972a8f16c66758" minOccurs="0"/>
                <xsd:element ref="ns2:o66fb9096bf64e04849f124e1906ef91" minOccurs="0"/>
                <xsd:element ref="ns2:f41c90d0c65d4db39f6e72aef8f89707" minOccurs="0"/>
                <xsd:element ref="ns2:o8ee4181b7e94de6b391e449e20cd2f8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3a71f5-428c-4431-9079-3f399b8cb3ec" elementFormDefault="qualified">
    <xsd:import namespace="http://schemas.microsoft.com/office/2006/documentManagement/types"/>
    <xsd:import namespace="http://schemas.microsoft.com/office/infopath/2007/PartnerControls"/>
    <xsd:element name="wtwAuthors" ma:index="2" nillable="true" ma:displayName="Author(s)/Contact(s)" ma:SearchPeopleOnly="false" ma:SharePointGroup="0" ma:internalName="wtwAuthors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twContact" ma:index="3" ma:displayName="Contact" ma:SearchPeopleOnly="false" ma:internalName="wtwContact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wtwPublicationDate" ma:index="4" ma:displayName="Publication Date" ma:default="[today]" ma:format="DateTime" ma:internalName="wtwPublicationDate">
      <xsd:simpleType>
        <xsd:restriction base="dms:DateTime"/>
      </xsd:simpleType>
    </xsd:element>
    <xsd:element name="wtwSummary" ma:index="5" nillable="true" ma:displayName="Summary" ma:internalName="wtwSummary" ma:readOnly="false">
      <xsd:simpleType>
        <xsd:restriction base="dms:Text">
          <xsd:maxLength value="255"/>
        </xsd:restriction>
      </xsd:simpleType>
    </xsd:element>
    <xsd:element name="wtwVideoNotes" ma:index="13" nillable="true" ma:displayName="Notes" ma:internalName="wtwVideoNotes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ca20d9f-298b-4d1c-aae4-6c2f76e17d23}" ma:internalName="TaxCatchAll" ma:showField="CatchAllData" ma:web="be3a71f5-428c-4431-9079-3f399b8cb3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8" nillable="true" ma:displayName="Taxonomy Catch All Column1" ma:hidden="true" ma:list="{4ca20d9f-298b-4d1c-aae4-6c2f76e17d23}" ma:internalName="TaxCatchAllLabel" ma:readOnly="true" ma:showField="CatchAllDataLabel" ma:web="be3a71f5-428c-4431-9079-3f399b8cb3e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128df4d3ef3478581b18e7af662647d" ma:index="19" nillable="true" ma:taxonomy="true" ma:internalName="e128df4d3ef3478581b18e7af662647d" ma:taxonomyFieldName="wtwPrimaryIndustries" ma:displayName="Primary Industries" ma:fieldId="{e128df4d-3ef3-4785-81b1-8e7af662647d}" ma:taxonomyMulti="true" ma:sspId="e73af110-ead1-45ae-bed9-97c32404a45d" ma:termSetId="d14aa055-8f24-48ee-80fb-eb4c91bf7e7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5f8c287918547f1911dbc6f03f03bc1" ma:index="20" ma:taxonomy="true" ma:internalName="i5f8c287918547f1911dbc6f03f03bc1" ma:taxonomyFieldName="wtwLanguages" ma:displayName="Language(s)" ma:default="2;#English|cf11192c-fc4c-48d5-99ef-db7461618cf1" ma:fieldId="{25f8c287-9185-47f1-911d-bc6f03f03bc1}" ma:taxonomyMulti="true" ma:sspId="e73af110-ead1-45ae-bed9-97c32404a45d" ma:termSetId="0eab12f2-f2b8-42c4-b597-811e52a31067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4f6ea4b67334090850fadbaf048565f" ma:index="21" ma:taxonomy="true" ma:internalName="m4f6ea4b67334090850fadbaf048565f" ma:taxonomyFieldName="wtwGeographies" ma:displayName="Geography(s)" ma:readOnly="false" ma:default="" ma:fieldId="{64f6ea4b-6733-4090-850f-adbaf048565f}" ma:taxonomyMulti="true" ma:sspId="e73af110-ead1-45ae-bed9-97c32404a45d" ma:termSetId="531bc150-8393-461b-8863-c029acc13e9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9e4e5986f77487e932c52327ed4c4b8" ma:index="22" ma:taxonomy="true" ma:internalName="j9e4e5986f77487e932c52327ed4c4b8" ma:taxonomyFieldName="wtwSegments" ma:displayName="Segment(s)" ma:readOnly="false" ma:default="" ma:fieldId="{39e4e598-6f77-487e-932c-52327ed4c4b8}" ma:taxonomyMulti="true" ma:sspId="e73af110-ead1-45ae-bed9-97c32404a45d" ma:termSetId="d4fb9427-6f19-415e-833c-2566838ff0f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4dc35fcda334636a4972a8f16c66758" ma:index="23" ma:taxonomy="true" ma:internalName="m4dc35fcda334636a4972a8f16c66758" ma:taxonomyFieldName="wtwDocumentType" ma:displayName="Document Type" ma:readOnly="false" ma:default="" ma:fieldId="{64dc35fc-da33-4636-a497-2a8f16c66758}" ma:sspId="e73af110-ead1-45ae-bed9-97c32404a45d" ma:termSetId="bee33580-de2d-4f1a-ac3b-1c726189b4d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66fb9096bf64e04849f124e1906ef91" ma:index="24" nillable="true" ma:taxonomy="true" ma:internalName="o66fb9096bf64e04849f124e1906ef91" ma:taxonomyFieldName="wtwLobs" ma:displayName="Lob(s)" ma:fieldId="{866fb909-6bf6-4e04-849f-124e1906ef91}" ma:taxonomyMulti="true" ma:sspId="e73af110-ead1-45ae-bed9-97c32404a45d" ma:termSetId="4cc5710b-3549-4f5b-992c-a0cffbc2b3f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41c90d0c65d4db39f6e72aef8f89707" ma:index="25" nillable="true" ma:taxonomy="true" ma:internalName="f41c90d0c65d4db39f6e72aef8f89707" ma:taxonomyFieldName="wtwCountries" ma:displayName="Country(s)" ma:fieldId="{f41c90d0-c65d-4db3-9f6e-72aef8f89707}" ma:taxonomyMulti="true" ma:sspId="e73af110-ead1-45ae-bed9-97c32404a45d" ma:termSetId="c8031362-020c-4114-bcf3-c037a0892b9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8ee4181b7e94de6b391e449e20cd2f8" ma:index="26" nillable="true" ma:taxonomy="true" ma:internalName="o8ee4181b7e94de6b391e449e20cd2f8" ma:taxonomyFieldName="wtwCollections" ma:displayName="Collection(s)" ma:fieldId="{88ee4181-b7e9-4de6-b391-e449e20cd2f8}" ma:taxonomyMulti="true" ma:sspId="e73af110-ead1-45ae-bed9-97c32404a45d" ma:termSetId="6d520394-a3fd-4853-b185-325fd837915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7" ma:displayName="Content Type"/>
        <xsd:element ref="dc:title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twVideoNotes xmlns="be3a71f5-428c-4431-9079-3f399b8cb3ec" xsi:nil="true"/>
    <wtwSummary xmlns="be3a71f5-428c-4431-9079-3f399b8cb3ec" xsi:nil="true"/>
    <wtwPublicationDate xmlns="be3a71f5-428c-4431-9079-3f399b8cb3ec">2016-02-03T18:59:00+00:00</wtwPublicationDate>
    <i5f8c287918547f1911dbc6f03f03bc1 xmlns="be3a71f5-428c-4431-9079-3f399b8cb3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cf11192c-fc4c-48d5-99ef-db7461618cf1</TermId>
        </TermInfo>
      </Terms>
    </i5f8c287918547f1911dbc6f03f03bc1>
    <wtwContact xmlns="be3a71f5-428c-4431-9079-3f399b8cb3ec">
      <UserInfo xmlns="be3a71f5-428c-4431-9079-3f399b8cb3ec">
        <DisplayName xmlns="be3a71f5-428c-4431-9079-3f399b8cb3ec">i:0#.w|internal\molly355</DisplayName>
        <AccountId xmlns="be3a71f5-428c-4431-9079-3f399b8cb3ec">68</AccountId>
        <AccountType xmlns="be3a71f5-428c-4431-9079-3f399b8cb3ec"/>
      </UserInfo>
    </wtwContact>
    <m4f6ea4b67334090850fadbaf048565f xmlns="be3a71f5-428c-4431-9079-3f399b8cb3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Great Britain</TermName>
          <TermId xmlns="http://schemas.microsoft.com/office/infopath/2007/PartnerControls">661323d5-3131-48f8-b359-cc3556af88ce</TermId>
        </TermInfo>
        <TermInfo xmlns="http://schemas.microsoft.com/office/infopath/2007/PartnerControls">
          <TermName xmlns="http://schemas.microsoft.com/office/infopath/2007/PartnerControls"> International</TermName>
          <TermId xmlns="http://schemas.microsoft.com/office/infopath/2007/PartnerControls">3ebc259f-84bb-4695-b3ab-ed859b4b9099</TermId>
        </TermInfo>
        <TermInfo xmlns="http://schemas.microsoft.com/office/infopath/2007/PartnerControls">
          <TermName xmlns="http://schemas.microsoft.com/office/infopath/2007/PartnerControls"> North America</TermName>
          <TermId xmlns="http://schemas.microsoft.com/office/infopath/2007/PartnerControls">f4f97094-981d-4a36-b751-b56d94062a44</TermId>
        </TermInfo>
        <TermInfo xmlns="http://schemas.microsoft.com/office/infopath/2007/PartnerControls">
          <TermName xmlns="http://schemas.microsoft.com/office/infopath/2007/PartnerControls"> Western Europe</TermName>
          <TermId xmlns="http://schemas.microsoft.com/office/infopath/2007/PartnerControls">14282ae9-2027-496b-a908-e96ecbfc4025</TermId>
        </TermInfo>
      </Terms>
    </m4f6ea4b67334090850fadbaf048565f>
    <o66fb9096bf64e04849f124e1906ef91 xmlns="be3a71f5-428c-4431-9079-3f399b8cb3ec">
      <Terms xmlns="http://schemas.microsoft.com/office/infopath/2007/PartnerControls"/>
    </o66fb9096bf64e04849f124e1906ef91>
    <o8ee4181b7e94de6b391e449e20cd2f8 xmlns="be3a71f5-428c-4431-9079-3f399b8cb3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278d3124-53cd-44c9-a3b6-6d0574af6227</TermId>
        </TermInfo>
      </Terms>
    </o8ee4181b7e94de6b391e449e20cd2f8>
    <m4dc35fcda334636a4972a8f16c66758 xmlns="be3a71f5-428c-4431-9079-3f399b8cb3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Policies ＆ Standards</TermName>
          <TermId xmlns="http://schemas.microsoft.com/office/infopath/2007/PartnerControls">5b2271f6-22ab-4f4b-88ab-4bd6787cb9eb</TermId>
        </TermInfo>
      </Terms>
    </m4dc35fcda334636a4972a8f16c66758>
    <e128df4d3ef3478581b18e7af662647d xmlns="be3a71f5-428c-4431-9079-3f399b8cb3ec">
      <Terms xmlns="http://schemas.microsoft.com/office/infopath/2007/PartnerControls"/>
    </e128df4d3ef3478581b18e7af662647d>
    <wtwAuthors xmlns="be3a71f5-428c-4431-9079-3f399b8cb3ec">
      <UserInfo xmlns="be3a71f5-428c-4431-9079-3f399b8cb3ec">
        <DisplayName xmlns="be3a71f5-428c-4431-9079-3f399b8cb3ec"/>
        <AccountId xmlns="be3a71f5-428c-4431-9079-3f399b8cb3ec" xsi:nil="true"/>
        <AccountType xmlns="be3a71f5-428c-4431-9079-3f399b8cb3ec"/>
      </UserInfo>
    </wtwAuthors>
    <TaxCatchAll xmlns="be3a71f5-428c-4431-9079-3f399b8cb3ec">
      <Value xmlns="be3a71f5-428c-4431-9079-3f399b8cb3ec">14</Value>
      <Value xmlns="be3a71f5-428c-4431-9079-3f399b8cb3ec">78</Value>
      <Value xmlns="be3a71f5-428c-4431-9079-3f399b8cb3ec">9</Value>
      <Value xmlns="be3a71f5-428c-4431-9079-3f399b8cb3ec">7</Value>
      <Value xmlns="be3a71f5-428c-4431-9079-3f399b8cb3ec">106</Value>
      <Value xmlns="be3a71f5-428c-4431-9079-3f399b8cb3ec">3</Value>
      <Value xmlns="be3a71f5-428c-4431-9079-3f399b8cb3ec">2</Value>
      <Value xmlns="be3a71f5-428c-4431-9079-3f399b8cb3ec">1</Value>
    </TaxCatchAll>
    <j9e4e5986f77487e932c52327ed4c4b8 xmlns="be3a71f5-428c-4431-9079-3f399b8cb3ec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Functions</TermName>
          <TermId xmlns="http://schemas.microsoft.com/office/infopath/2007/PartnerControls">358f88c1-3f1f-4c60-aced-d7ce899be2b7</TermId>
        </TermInfo>
      </Terms>
    </j9e4e5986f77487e932c52327ed4c4b8>
    <f41c90d0c65d4db39f6e72aef8f89707 xmlns="be3a71f5-428c-4431-9079-3f399b8cb3ec">
      <Terms xmlns="http://schemas.microsoft.com/office/infopath/2007/PartnerControls"/>
    </f41c90d0c65d4db39f6e72aef8f89707>
  </documentManagement>
</p:properties>
</file>

<file path=customXml/itemProps1.xml><?xml version="1.0" encoding="utf-8"?>
<ds:datastoreItem xmlns:ds="http://schemas.openxmlformats.org/officeDocument/2006/customXml" ds:itemID="{3F904701-40AA-4536-B605-B7B709EB20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364E0C2-C333-42E5-8C61-7715F17088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e3a71f5-428c-4431-9079-3f399b8cb3e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D929901-2198-4BED-9E19-80C2A517EC1D}">
  <ds:schemaRefs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purl.org/dc/dcmitype/"/>
    <ds:schemaRef ds:uri="http://purl.org/dc/terms/"/>
    <ds:schemaRef ds:uri="http://www.w3.org/XML/1998/namespace"/>
    <ds:schemaRef ds:uri="http://schemas.openxmlformats.org/package/2006/metadata/core-properties"/>
    <ds:schemaRef ds:uri="be3a71f5-428c-4431-9079-3f399b8cb3e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6404</TotalTime>
  <Words>429</Words>
  <Application>Microsoft Office PowerPoint</Application>
  <PresentationFormat>On-screen Show (4:3)</PresentationFormat>
  <Paragraphs>65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WTW</vt:lpstr>
      <vt:lpstr>PLANTILLA PRESENTACIONES BSC-2017</vt:lpstr>
      <vt:lpstr>1_PLANTILLA PRESENTACIONES BSC-2017</vt:lpstr>
      <vt:lpstr>PowerPoint Presentation</vt:lpstr>
      <vt:lpstr>THE WILLIS RESEARCH NETWORK</vt:lpstr>
      <vt:lpstr>PowerPoint Presentation</vt:lpstr>
      <vt:lpstr> First step in developing own view of risk</vt:lpstr>
      <vt:lpstr>PowerPoint Presentation</vt:lpstr>
      <vt:lpstr>PowerPoint Presentation</vt:lpstr>
    </vt:vector>
  </TitlesOfParts>
  <Company>Interbrand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Willis Towers Watson Information Graphics in PPT</dc:title>
  <dc:creator>Interbrand NY</dc:creator>
  <cp:lastModifiedBy>Sobradelo Pérez, Rosa</cp:lastModifiedBy>
  <cp:revision>403</cp:revision>
  <cp:lastPrinted>2017-11-23T09:21:34Z</cp:lastPrinted>
  <dcterms:created xsi:type="dcterms:W3CDTF">2015-11-24T04:26:08Z</dcterms:created>
  <dcterms:modified xsi:type="dcterms:W3CDTF">2017-11-28T23:40:39Z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Watermark">
    <vt:lpwstr/>
  </property>
  <property fmtid="{D5CDD505-2E9C-101B-9397-08002B2CF9AE}" pid="3" name="ContentTypeId">
    <vt:lpwstr>0x010100C2E5B693EA6348F2AD9EFEC6AE450C00007CF62220F0B642C386DBFA450DD32BF600EEF8C2FDED217E4DA4786C231EA5187A</vt:lpwstr>
  </property>
  <property fmtid="{D5CDD505-2E9C-101B-9397-08002B2CF9AE}" pid="4" name="wtwPrimaryIndustries">
    <vt:lpwstr/>
  </property>
  <property fmtid="{D5CDD505-2E9C-101B-9397-08002B2CF9AE}" pid="5" name="wtwLanguages">
    <vt:lpwstr>2;#English|cf11192c-fc4c-48d5-99ef-db7461618cf1</vt:lpwstr>
  </property>
  <property fmtid="{D5CDD505-2E9C-101B-9397-08002B2CF9AE}" pid="6" name="wtwBusinessLines">
    <vt:lpwstr>14;#Corporate Functions|358f88c1-3f1f-4c60-aced-d7ce899be2b7</vt:lpwstr>
  </property>
  <property fmtid="{D5CDD505-2E9C-101B-9397-08002B2CF9AE}" pid="7" name="wtwRegions">
    <vt:lpwstr>1;#Great Britain|661323d5-3131-48f8-b359-cc3556af88ce;#3;#International|3ebc259f-84bb-4695-b3ab-ed859b4b9099;#7;#North America|f4f97094-981d-4a36-b751-b56d94062a44;#9;#Western Europe|14282ae9-2027-496b-a908-e96ecbfc4025</vt:lpwstr>
  </property>
  <property fmtid="{D5CDD505-2E9C-101B-9397-08002B2CF9AE}" pid="8" name="wtwGeographies">
    <vt:lpwstr>1;#Great Britain|661323d5-3131-48f8-b359-cc3556af88ce;#3;# International|3ebc259f-84bb-4695-b3ab-ed859b4b9099;#7;# North America|f4f97094-981d-4a36-b751-b56d94062a44;#9;# Western Europe|14282ae9-2027-496b-a908-e96ecbfc4025</vt:lpwstr>
  </property>
  <property fmtid="{D5CDD505-2E9C-101B-9397-08002B2CF9AE}" pid="9" name="wtwSegments">
    <vt:lpwstr>14;#Corporate Functions|358f88c1-3f1f-4c60-aced-d7ce899be2b7</vt:lpwstr>
  </property>
  <property fmtid="{D5CDD505-2E9C-101B-9397-08002B2CF9AE}" pid="10" name="h5d4a3683e4c46dbbc526a2a03dc51ae">
    <vt:lpwstr>Great Britain|661323d5-3131-48f8-b359-cc3556af88ce;International|3ebc259f-84bb-4695-b3ab-ed859b4b9099;North America|f4f97094-981d-4a36-b751-b56d94062a44;Western Europe|14282ae9-2027-496b-a908-e96ecbfc4025</vt:lpwstr>
  </property>
  <property fmtid="{D5CDD505-2E9C-101B-9397-08002B2CF9AE}" pid="11" name="f4b09d9327cd4bd6861eb41292db57f9">
    <vt:lpwstr>Corporate Functions|358f88c1-3f1f-4c60-aced-d7ce899be2b7</vt:lpwstr>
  </property>
  <property fmtid="{D5CDD505-2E9C-101B-9397-08002B2CF9AE}" pid="12" name="wtwLobs">
    <vt:lpwstr/>
  </property>
  <property fmtid="{D5CDD505-2E9C-101B-9397-08002B2CF9AE}" pid="13" name="wtwDocumentType">
    <vt:lpwstr>78;#Policies ＆ Standards|5b2271f6-22ab-4f4b-88ab-4bd6787cb9eb</vt:lpwstr>
  </property>
  <property fmtid="{D5CDD505-2E9C-101B-9397-08002B2CF9AE}" pid="14" name="wtwCountries">
    <vt:lpwstr/>
  </property>
  <property fmtid="{D5CDD505-2E9C-101B-9397-08002B2CF9AE}" pid="15" name="wtwCollections">
    <vt:lpwstr>106;#Templates|278d3124-53cd-44c9-a3b6-6d0574af6227</vt:lpwstr>
  </property>
  <property fmtid="{D5CDD505-2E9C-101B-9397-08002B2CF9AE}" pid="16" name="_AdHocReviewCycleID">
    <vt:i4>1306036364</vt:i4>
  </property>
  <property fmtid="{D5CDD505-2E9C-101B-9397-08002B2CF9AE}" pid="17" name="_NewReviewCycle">
    <vt:lpwstr/>
  </property>
  <property fmtid="{D5CDD505-2E9C-101B-9397-08002B2CF9AE}" pid="18" name="_EmailSubject">
    <vt:lpwstr>WTW ppt</vt:lpwstr>
  </property>
  <property fmtid="{D5CDD505-2E9C-101B-9397-08002B2CF9AE}" pid="19" name="_AuthorEmail">
    <vt:lpwstr>Rosa.Sobradelo@willistowerswatson.com</vt:lpwstr>
  </property>
  <property fmtid="{D5CDD505-2E9C-101B-9397-08002B2CF9AE}" pid="20" name="_AuthorEmailDisplayName">
    <vt:lpwstr>Sobradelo Pérez, Rosa</vt:lpwstr>
  </property>
  <property fmtid="{D5CDD505-2E9C-101B-9397-08002B2CF9AE}" pid="21" name="_PreviousAdHocReviewCycleID">
    <vt:i4>1776749856</vt:i4>
  </property>
</Properties>
</file>